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9" r:id="rId1"/>
  </p:sldMasterIdLst>
  <p:notesMasterIdLst>
    <p:notesMasterId r:id="rId37"/>
  </p:notesMasterIdLst>
  <p:handoutMasterIdLst>
    <p:handoutMasterId r:id="rId38"/>
  </p:handoutMasterIdLst>
  <p:sldIdLst>
    <p:sldId id="407" r:id="rId2"/>
    <p:sldId id="728" r:id="rId3"/>
    <p:sldId id="770" r:id="rId4"/>
    <p:sldId id="771" r:id="rId5"/>
    <p:sldId id="772" r:id="rId6"/>
    <p:sldId id="734" r:id="rId7"/>
    <p:sldId id="732" r:id="rId8"/>
    <p:sldId id="733" r:id="rId9"/>
    <p:sldId id="608" r:id="rId10"/>
    <p:sldId id="736" r:id="rId11"/>
    <p:sldId id="609" r:id="rId12"/>
    <p:sldId id="769" r:id="rId13"/>
    <p:sldId id="610" r:id="rId14"/>
    <p:sldId id="763" r:id="rId15"/>
    <p:sldId id="729" r:id="rId16"/>
    <p:sldId id="764" r:id="rId17"/>
    <p:sldId id="765" r:id="rId18"/>
    <p:sldId id="526" r:id="rId19"/>
    <p:sldId id="737" r:id="rId20"/>
    <p:sldId id="738" r:id="rId21"/>
    <p:sldId id="773" r:id="rId22"/>
    <p:sldId id="611" r:id="rId23"/>
    <p:sldId id="741" r:id="rId24"/>
    <p:sldId id="739" r:id="rId25"/>
    <p:sldId id="774" r:id="rId26"/>
    <p:sldId id="775" r:id="rId27"/>
    <p:sldId id="776" r:id="rId28"/>
    <p:sldId id="777" r:id="rId29"/>
    <p:sldId id="778" r:id="rId30"/>
    <p:sldId id="779" r:id="rId31"/>
    <p:sldId id="780" r:id="rId32"/>
    <p:sldId id="781" r:id="rId33"/>
    <p:sldId id="782" r:id="rId34"/>
    <p:sldId id="783" r:id="rId35"/>
    <p:sldId id="784" r:id="rId36"/>
  </p:sldIdLst>
  <p:sldSz cx="9906000" cy="6858000" type="A4"/>
  <p:notesSz cx="6858000" cy="9296400"/>
  <p:defaultTextStyle>
    <a:defPPr>
      <a:defRPr lang="en-GB"/>
    </a:defPPr>
    <a:lvl1pPr algn="l" rtl="0" eaLnBrk="0" fontAlgn="base" hangingPunct="0">
      <a:spcBef>
        <a:spcPct val="0"/>
      </a:spcBef>
      <a:spcAft>
        <a:spcPct val="0"/>
      </a:spcAft>
      <a:defRPr sz="2400" b="1" kern="1200">
        <a:solidFill>
          <a:schemeClr val="tx1"/>
        </a:solidFill>
        <a:latin typeface="Arial" charset="0"/>
        <a:ea typeface="+mn-ea"/>
        <a:cs typeface="+mn-cs"/>
      </a:defRPr>
    </a:lvl1pPr>
    <a:lvl2pPr marL="457200" algn="l" rtl="0" eaLnBrk="0" fontAlgn="base" hangingPunct="0">
      <a:spcBef>
        <a:spcPct val="0"/>
      </a:spcBef>
      <a:spcAft>
        <a:spcPct val="0"/>
      </a:spcAft>
      <a:defRPr sz="2400" b="1" kern="1200">
        <a:solidFill>
          <a:schemeClr val="tx1"/>
        </a:solidFill>
        <a:latin typeface="Arial" charset="0"/>
        <a:ea typeface="+mn-ea"/>
        <a:cs typeface="+mn-cs"/>
      </a:defRPr>
    </a:lvl2pPr>
    <a:lvl3pPr marL="914400" algn="l" rtl="0" eaLnBrk="0" fontAlgn="base" hangingPunct="0">
      <a:spcBef>
        <a:spcPct val="0"/>
      </a:spcBef>
      <a:spcAft>
        <a:spcPct val="0"/>
      </a:spcAft>
      <a:defRPr sz="2400" b="1" kern="1200">
        <a:solidFill>
          <a:schemeClr val="tx1"/>
        </a:solidFill>
        <a:latin typeface="Arial" charset="0"/>
        <a:ea typeface="+mn-ea"/>
        <a:cs typeface="+mn-cs"/>
      </a:defRPr>
    </a:lvl3pPr>
    <a:lvl4pPr marL="1371600" algn="l" rtl="0" eaLnBrk="0" fontAlgn="base" hangingPunct="0">
      <a:spcBef>
        <a:spcPct val="0"/>
      </a:spcBef>
      <a:spcAft>
        <a:spcPct val="0"/>
      </a:spcAft>
      <a:defRPr sz="2400" b="1" kern="1200">
        <a:solidFill>
          <a:schemeClr val="tx1"/>
        </a:solidFill>
        <a:latin typeface="Arial" charset="0"/>
        <a:ea typeface="+mn-ea"/>
        <a:cs typeface="+mn-cs"/>
      </a:defRPr>
    </a:lvl4pPr>
    <a:lvl5pPr marL="1828800" algn="l" rtl="0" eaLnBrk="0" fontAlgn="base" hangingPunct="0">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a:srgbClr val="FF3300"/>
    <a:srgbClr val="CCECFF"/>
    <a:srgbClr val="BEA68A"/>
    <a:srgbClr val="FFFFCC"/>
    <a:srgbClr val="FFC9C9"/>
    <a:srgbClr val="BBFFDD"/>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5208" autoAdjust="0"/>
  </p:normalViewPr>
  <p:slideViewPr>
    <p:cSldViewPr snapToGrid="0">
      <p:cViewPr varScale="1">
        <p:scale>
          <a:sx n="66" d="100"/>
          <a:sy n="66" d="100"/>
        </p:scale>
        <p:origin x="-384" y="-102"/>
      </p:cViewPr>
      <p:guideLst>
        <p:guide orient="horz" pos="2160"/>
        <p:guide pos="312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90" d="100"/>
        <a:sy n="90" d="100"/>
      </p:scale>
      <p:origin x="0" y="2604"/>
    </p:cViewPr>
  </p:sorterViewPr>
  <p:notesViewPr>
    <p:cSldViewPr snapToGrid="0">
      <p:cViewPr>
        <p:scale>
          <a:sx n="80" d="100"/>
          <a:sy n="80" d="100"/>
        </p:scale>
        <p:origin x="-1308" y="252"/>
      </p:cViewPr>
      <p:guideLst>
        <p:guide orient="horz" pos="292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3890" name="Rectangle 2"/>
          <p:cNvSpPr>
            <a:spLocks noGrp="1" noChangeArrowheads="1"/>
          </p:cNvSpPr>
          <p:nvPr>
            <p:ph type="hdr" sz="quarter"/>
          </p:nvPr>
        </p:nvSpPr>
        <p:spPr bwMode="auto">
          <a:xfrm>
            <a:off x="0" y="0"/>
            <a:ext cx="2998788"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en-GB"/>
          </a:p>
        </p:txBody>
      </p:sp>
      <p:sp>
        <p:nvSpPr>
          <p:cNvPr id="293891" name="Rectangle 3"/>
          <p:cNvSpPr>
            <a:spLocks noGrp="1" noChangeArrowheads="1"/>
          </p:cNvSpPr>
          <p:nvPr>
            <p:ph type="dt" sz="quarter" idx="1"/>
          </p:nvPr>
        </p:nvSpPr>
        <p:spPr bwMode="auto">
          <a:xfrm>
            <a:off x="3921125" y="0"/>
            <a:ext cx="2921000"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en-GB"/>
          </a:p>
        </p:txBody>
      </p:sp>
      <p:sp>
        <p:nvSpPr>
          <p:cNvPr id="293892" name="Rectangle 4"/>
          <p:cNvSpPr>
            <a:spLocks noGrp="1" noChangeArrowheads="1"/>
          </p:cNvSpPr>
          <p:nvPr>
            <p:ph type="ftr" sz="quarter" idx="2"/>
          </p:nvPr>
        </p:nvSpPr>
        <p:spPr bwMode="auto">
          <a:xfrm>
            <a:off x="0" y="8848725"/>
            <a:ext cx="2998788" cy="4286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endParaRPr lang="en-GB"/>
          </a:p>
        </p:txBody>
      </p:sp>
      <p:sp>
        <p:nvSpPr>
          <p:cNvPr id="293893" name="Rectangle 5"/>
          <p:cNvSpPr>
            <a:spLocks noGrp="1" noChangeArrowheads="1"/>
          </p:cNvSpPr>
          <p:nvPr>
            <p:ph type="sldNum" sz="quarter" idx="3"/>
          </p:nvPr>
        </p:nvSpPr>
        <p:spPr bwMode="auto">
          <a:xfrm>
            <a:off x="3921125" y="8848725"/>
            <a:ext cx="2921000" cy="4286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BC7378A9-A85B-4CD8-A1AB-3C7B4B9A00FE}" type="slidenum">
              <a:rPr lang="en-GB"/>
              <a:pPr>
                <a:defRPr/>
              </a:pPr>
              <a:t>‹#›</a:t>
            </a:fld>
            <a:endParaRPr lang="en-GB"/>
          </a:p>
        </p:txBody>
      </p:sp>
    </p:spTree>
    <p:extLst>
      <p:ext uri="{BB962C8B-B14F-4D97-AF65-F5344CB8AC3E}">
        <p14:creationId xmlns:p14="http://schemas.microsoft.com/office/powerpoint/2010/main" val="3458107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en-GB"/>
          </a:p>
        </p:txBody>
      </p:sp>
      <p:sp>
        <p:nvSpPr>
          <p:cNvPr id="26627"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en-GB"/>
          </a:p>
        </p:txBody>
      </p:sp>
      <p:sp>
        <p:nvSpPr>
          <p:cNvPr id="52228" name="Rectangle 4"/>
          <p:cNvSpPr>
            <a:spLocks noGrp="1" noRot="1" noChangeAspect="1" noChangeArrowheads="1" noTextEdit="1"/>
          </p:cNvSpPr>
          <p:nvPr>
            <p:ph type="sldImg" idx="2"/>
          </p:nvPr>
        </p:nvSpPr>
        <p:spPr bwMode="auto">
          <a:xfrm>
            <a:off x="911225" y="696913"/>
            <a:ext cx="503555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914400" y="4414838"/>
            <a:ext cx="5029200" cy="4184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6630"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endParaRPr lang="en-GB"/>
          </a:p>
        </p:txBody>
      </p:sp>
      <p:sp>
        <p:nvSpPr>
          <p:cNvPr id="26631"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0ABC9D6D-F8B0-4ED1-B562-C5B8F32E20FF}" type="slidenum">
              <a:rPr lang="en-GB"/>
              <a:pPr>
                <a:defRPr/>
              </a:pPr>
              <a:t>‹#›</a:t>
            </a:fld>
            <a:endParaRPr lang="en-GB"/>
          </a:p>
        </p:txBody>
      </p:sp>
    </p:spTree>
    <p:extLst>
      <p:ext uri="{BB962C8B-B14F-4D97-AF65-F5344CB8AC3E}">
        <p14:creationId xmlns:p14="http://schemas.microsoft.com/office/powerpoint/2010/main" val="115499226"/>
      </p:ext>
    </p:extLst>
  </p:cSld>
  <p:clrMap bg1="lt1" tx1="dk1" bg2="lt2" tx2="dk2" accent1="accent1" accent2="accent2" accent3="accent3" accent4="accent4" accent5="accent5" accent6="accent6" hlink="hlink" folHlink="folHlink"/>
  <p:notesStyle>
    <a:lvl1pPr marL="187325" indent="-187325" algn="l" rtl="0" eaLnBrk="0" fontAlgn="base" hangingPunct="0">
      <a:spcBef>
        <a:spcPct val="30000"/>
      </a:spcBef>
      <a:spcAft>
        <a:spcPct val="0"/>
      </a:spcAft>
      <a:buClr>
        <a:srgbClr val="9900CC"/>
      </a:buClr>
      <a:buFont typeface="Monotype Sorts" pitchFamily="2" charset="2"/>
      <a:buChar char="n"/>
      <a:defRPr sz="1400" kern="1200">
        <a:solidFill>
          <a:schemeClr val="tx1"/>
        </a:solidFill>
        <a:latin typeface="Times New Roman" pitchFamily="18" charset="0"/>
        <a:ea typeface="+mn-ea"/>
        <a:cs typeface="+mn-cs"/>
      </a:defRPr>
    </a:lvl1pPr>
    <a:lvl2pPr marL="561975" indent="-184150" algn="l" rtl="0" eaLnBrk="0" fontAlgn="base" hangingPunct="0">
      <a:spcBef>
        <a:spcPct val="30000"/>
      </a:spcBef>
      <a:spcAft>
        <a:spcPct val="0"/>
      </a:spcAft>
      <a:buClr>
        <a:schemeClr val="accent2"/>
      </a:buClr>
      <a:buSzPct val="90000"/>
      <a:buFont typeface="Monotype Sorts" pitchFamily="2" charset="2"/>
      <a:buChar char="l"/>
      <a:defRPr sz="1300" kern="1200">
        <a:solidFill>
          <a:schemeClr val="tx1"/>
        </a:solidFill>
        <a:latin typeface="Times New Roman" pitchFamily="18" charset="0"/>
        <a:ea typeface="+mn-ea"/>
        <a:cs typeface="+mn-cs"/>
      </a:defRPr>
    </a:lvl2pPr>
    <a:lvl3pPr marL="952500" indent="-200025" algn="l" rtl="0" eaLnBrk="0" fontAlgn="base" hangingPunct="0">
      <a:spcBef>
        <a:spcPct val="30000"/>
      </a:spcBef>
      <a:spcAft>
        <a:spcPct val="0"/>
      </a:spcAft>
      <a:buClr>
        <a:srgbClr val="6699FF"/>
      </a:buClr>
      <a:buSzPct val="95000"/>
      <a:buFont typeface="Monotype Sorts" pitchFamily="2" charset="2"/>
      <a:buChar char="u"/>
      <a:defRPr sz="1200" kern="1200">
        <a:solidFill>
          <a:schemeClr val="tx1"/>
        </a:solidFill>
        <a:latin typeface="Times New Roman" pitchFamily="18" charset="0"/>
        <a:ea typeface="+mn-ea"/>
        <a:cs typeface="+mn-cs"/>
      </a:defRPr>
    </a:lvl3pPr>
    <a:lvl4pPr marL="1333500" indent="-190500" algn="l" rtl="0" eaLnBrk="0" fontAlgn="base" hangingPunct="0">
      <a:spcBef>
        <a:spcPct val="30000"/>
      </a:spcBef>
      <a:spcAft>
        <a:spcPct val="0"/>
      </a:spcAft>
      <a:buClr>
        <a:srgbClr val="00CC66"/>
      </a:buClr>
      <a:buFont typeface="Monotype Sorts" pitchFamily="2" charset="2"/>
      <a:buChar char="F"/>
      <a:defRPr sz="1200" kern="1200">
        <a:solidFill>
          <a:schemeClr val="tx1"/>
        </a:solidFill>
        <a:latin typeface="Times New Roman" pitchFamily="18" charset="0"/>
        <a:ea typeface="+mn-ea"/>
        <a:cs typeface="+mn-cs"/>
      </a:defRPr>
    </a:lvl4pPr>
    <a:lvl5pPr marL="1828800" indent="-304800" algn="l" rtl="0" eaLnBrk="0" fontAlgn="base" hangingPunct="0">
      <a:spcBef>
        <a:spcPct val="30000"/>
      </a:spcBef>
      <a:spcAft>
        <a:spcPct val="0"/>
      </a:spcAft>
      <a:buClr>
        <a:srgbClr val="F6F000"/>
      </a:buClr>
      <a:buSzPct val="90000"/>
      <a:buFont typeface="Monotype Sorts" pitchFamily="2" charset="2"/>
      <a:buChar char=":"/>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2E4D79F0-9200-4A98-9851-B4F72323F462}" type="slidenum">
              <a:rPr lang="en-GB" sz="1200" b="0" smtClean="0">
                <a:latin typeface="Times New Roman" pitchFamily="18" charset="0"/>
              </a:rPr>
              <a:pPr/>
              <a:t>0</a:t>
            </a:fld>
            <a:endParaRPr lang="en-GB" sz="1200" b="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8EF6F72E-9195-4FFA-A7B1-9F9E3157A7CF}" type="slidenum">
              <a:rPr lang="en-GB" sz="1200" b="0" smtClean="0">
                <a:latin typeface="Times New Roman" pitchFamily="18" charset="0"/>
              </a:rPr>
              <a:pPr/>
              <a:t>9</a:t>
            </a:fld>
            <a:endParaRPr lang="en-GB" sz="1200" b="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5CF5C3CA-DBA3-43C6-84DE-CCBE4E93879A}" type="slidenum">
              <a:rPr lang="en-GB" sz="1200" b="0" smtClean="0">
                <a:latin typeface="Times New Roman" pitchFamily="18" charset="0"/>
              </a:rPr>
              <a:pPr/>
              <a:t>10</a:t>
            </a:fld>
            <a:endParaRPr lang="en-GB" sz="1200" b="0" smtClean="0">
              <a:latin typeface="Times New Roman"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65F39CAE-A264-47D0-BFE0-FCC8F31E9003}" type="slidenum">
              <a:rPr lang="en-GB" sz="1200" b="0" smtClean="0">
                <a:latin typeface="Times New Roman" pitchFamily="18" charset="0"/>
              </a:rPr>
              <a:pPr/>
              <a:t>11</a:t>
            </a:fld>
            <a:endParaRPr lang="en-GB" sz="1200" b="0"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BC1B3154-3CE7-4E4C-B240-C2BD23052B10}" type="slidenum">
              <a:rPr lang="en-GB" sz="1200" b="0" smtClean="0">
                <a:latin typeface="Times New Roman" pitchFamily="18" charset="0"/>
              </a:rPr>
              <a:pPr/>
              <a:t>12</a:t>
            </a:fld>
            <a:endParaRPr lang="en-GB" sz="1200" b="0" smtClean="0">
              <a:latin typeface="Times New Roman"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CAD is simply the process of implementing software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C3F3B9F6-3717-45FF-B864-34D40184F5C0}" type="slidenum">
              <a:rPr lang="en-GB" sz="1200" b="0" smtClean="0">
                <a:latin typeface="Times New Roman" pitchFamily="18" charset="0"/>
              </a:rPr>
              <a:pPr/>
              <a:t>13</a:t>
            </a:fld>
            <a:endParaRPr lang="en-GB" sz="1200" b="0"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26FADD9A-66C2-43FD-AC20-BF79D5E5846D}" type="slidenum">
              <a:rPr lang="en-GB" sz="1200" b="0" smtClean="0">
                <a:latin typeface="Times New Roman" pitchFamily="18" charset="0"/>
              </a:rPr>
              <a:pPr/>
              <a:t>14</a:t>
            </a:fld>
            <a:endParaRPr lang="en-GB" sz="1200" b="0" smtClean="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Monotype Sorts" pitchFamily="2" charset="2"/>
              <a:buNone/>
            </a:pPr>
            <a:r>
              <a:rPr lang="en-US" smtClean="0"/>
              <a:t>Business Process Reengineering</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0E6FC587-2C32-4293-9350-AB1C4A7F2D3C}" type="slidenum">
              <a:rPr lang="en-GB" sz="1200" b="0" smtClean="0">
                <a:latin typeface="Times New Roman" pitchFamily="18" charset="0"/>
              </a:rPr>
              <a:pPr/>
              <a:t>15</a:t>
            </a:fld>
            <a:endParaRPr lang="en-GB" sz="1200" b="0"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F7E7B604-A8AB-4D39-BFB1-C04D0B381E86}" type="slidenum">
              <a:rPr lang="en-GB" sz="1200" b="0" smtClean="0">
                <a:latin typeface="Times New Roman" pitchFamily="18" charset="0"/>
              </a:rPr>
              <a:pPr/>
              <a:t>16</a:t>
            </a:fld>
            <a:endParaRPr lang="en-GB" sz="1200" b="0"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F51E3E2E-B37F-4D16-B92B-EB55C02427F7}" type="slidenum">
              <a:rPr lang="en-GB" sz="1200" b="0" smtClean="0">
                <a:latin typeface="Times New Roman" pitchFamily="18" charset="0"/>
              </a:rPr>
              <a:pPr/>
              <a:t>17</a:t>
            </a:fld>
            <a:endParaRPr lang="en-GB" sz="1200" b="0" smtClean="0">
              <a:latin typeface="Times New Roman"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Monotype Sorts" pitchFamily="2" charset="2"/>
              <a:buNone/>
            </a:pP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44B95F05-36C6-4C05-91FA-085988C7A83B}" type="slidenum">
              <a:rPr lang="en-GB" sz="1200" b="0" smtClean="0">
                <a:latin typeface="Times New Roman" pitchFamily="18" charset="0"/>
              </a:rPr>
              <a:pPr/>
              <a:t>18</a:t>
            </a:fld>
            <a:endParaRPr lang="en-GB" sz="1200" b="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69AFCE60-CEFF-4B43-AF58-B87D692D6444}" type="slidenum">
              <a:rPr lang="en-GB" sz="1200" b="0" smtClean="0">
                <a:latin typeface="Times New Roman" pitchFamily="18" charset="0"/>
              </a:rPr>
              <a:pPr/>
              <a:t>1</a:t>
            </a:fld>
            <a:endParaRPr lang="en-GB" sz="1200" b="0" smtClean="0">
              <a:latin typeface="Times New Roman"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8916BCE4-9611-4663-B0B3-1748A88066FF}" type="slidenum">
              <a:rPr lang="en-GB" sz="1200" b="0" smtClean="0">
                <a:latin typeface="Times New Roman" pitchFamily="18" charset="0"/>
              </a:rPr>
              <a:pPr/>
              <a:t>19</a:t>
            </a:fld>
            <a:endParaRPr lang="en-GB" sz="1200" b="0"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240ACFC6-F9A7-431E-8691-2BC70D4ED8A5}" type="slidenum">
              <a:rPr lang="en-GB" sz="1200" b="0" smtClean="0">
                <a:latin typeface="Times New Roman" pitchFamily="18" charset="0"/>
              </a:rPr>
              <a:pPr/>
              <a:t>20</a:t>
            </a:fld>
            <a:endParaRPr lang="en-GB" sz="1200" b="0"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1CD6619E-8F8A-4980-ACB7-1C7A65C607A4}" type="slidenum">
              <a:rPr lang="en-GB" sz="1200" b="0" smtClean="0">
                <a:latin typeface="Times New Roman" pitchFamily="18" charset="0"/>
              </a:rPr>
              <a:pPr/>
              <a:t>21</a:t>
            </a:fld>
            <a:endParaRPr lang="en-GB" sz="1200" b="0" smtClean="0">
              <a:latin typeface="Times New Roman" pitchFamily="18"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DE290B89-28C9-40AB-91BA-DC0EBD55917F}" type="slidenum">
              <a:rPr lang="en-GB" sz="1200" b="0" smtClean="0">
                <a:latin typeface="Times New Roman" pitchFamily="18" charset="0"/>
              </a:rPr>
              <a:pPr/>
              <a:t>22</a:t>
            </a:fld>
            <a:endParaRPr lang="en-GB" sz="1200" b="0"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9E797286-EF0D-4BD6-9EA5-15115B2A6EA3}" type="slidenum">
              <a:rPr lang="en-GB" sz="1200" b="0" smtClean="0">
                <a:latin typeface="Times New Roman" pitchFamily="18" charset="0"/>
              </a:rPr>
              <a:pPr/>
              <a:t>23</a:t>
            </a:fld>
            <a:endParaRPr lang="en-GB" sz="1200" b="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CB188D48-448A-4606-A7AA-0268CA61C17A}" type="slidenum">
              <a:rPr lang="en-GB" sz="1200" b="0" smtClean="0">
                <a:latin typeface="Times New Roman" pitchFamily="18" charset="0"/>
              </a:rPr>
              <a:pPr/>
              <a:t>2</a:t>
            </a:fld>
            <a:endParaRPr lang="en-GB" sz="1200" b="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7A32BB93-AB95-4EA2-9C72-601842ABC5EB}" type="slidenum">
              <a:rPr lang="en-GB" sz="1200" b="0" smtClean="0">
                <a:latin typeface="Times New Roman" pitchFamily="18" charset="0"/>
              </a:rPr>
              <a:pPr/>
              <a:t>3</a:t>
            </a:fld>
            <a:endParaRPr lang="en-GB" sz="1200" b="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84BA0126-A7D7-415F-A3A3-B396AC93B249}" type="slidenum">
              <a:rPr lang="en-GB" sz="1200" b="0" smtClean="0">
                <a:latin typeface="Times New Roman" pitchFamily="18" charset="0"/>
              </a:rPr>
              <a:pPr/>
              <a:t>4</a:t>
            </a:fld>
            <a:endParaRPr lang="en-GB" sz="1200" b="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24CB08C7-C808-4119-8C39-E21009AB8EA0}" type="slidenum">
              <a:rPr lang="en-GB" sz="1200" b="0" smtClean="0">
                <a:latin typeface="Times New Roman" pitchFamily="18" charset="0"/>
              </a:rPr>
              <a:pPr/>
              <a:t>5</a:t>
            </a:fld>
            <a:endParaRPr lang="en-GB" sz="1200" b="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52D6CA4B-C797-4ADC-B605-95345E7CC98C}" type="slidenum">
              <a:rPr lang="en-GB" sz="1200" b="0" smtClean="0">
                <a:latin typeface="Times New Roman" pitchFamily="18" charset="0"/>
              </a:rPr>
              <a:pPr/>
              <a:t>6</a:t>
            </a:fld>
            <a:endParaRPr lang="en-GB" sz="1200" b="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FD494382-8893-4E69-903C-61062F11E7F7}" type="slidenum">
              <a:rPr lang="en-GB" sz="1200" b="0" smtClean="0">
                <a:latin typeface="Times New Roman" pitchFamily="18" charset="0"/>
              </a:rPr>
              <a:pPr/>
              <a:t>7</a:t>
            </a:fld>
            <a:endParaRPr lang="en-GB" sz="1200" b="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0FF5476B-8BEE-4A6B-A837-59AB5AA482B9}" type="slidenum">
              <a:rPr lang="en-GB" sz="1200" b="0" smtClean="0">
                <a:latin typeface="Times New Roman" pitchFamily="18" charset="0"/>
              </a:rPr>
              <a:pPr/>
              <a:t>8</a:t>
            </a:fld>
            <a:endParaRPr lang="en-GB" sz="1200" b="0" smtClean="0">
              <a:latin typeface="Times New Roman"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09575" y="1676400"/>
            <a:ext cx="9088438" cy="4421188"/>
            <a:chOff x="238" y="1056"/>
            <a:chExt cx="5285" cy="2785"/>
          </a:xfrm>
        </p:grpSpPr>
        <p:grpSp>
          <p:nvGrpSpPr>
            <p:cNvPr id="5" name="Group 3"/>
            <p:cNvGrpSpPr>
              <a:grpSpLocks/>
            </p:cNvGrpSpPr>
            <p:nvPr/>
          </p:nvGrpSpPr>
          <p:grpSpPr bwMode="auto">
            <a:xfrm>
              <a:off x="238" y="1056"/>
              <a:ext cx="5285" cy="1393"/>
              <a:chOff x="238" y="1056"/>
              <a:chExt cx="5285" cy="1393"/>
            </a:xfrm>
          </p:grpSpPr>
          <p:sp>
            <p:nvSpPr>
              <p:cNvPr id="14" name="Rectangle 4"/>
              <p:cNvSpPr>
                <a:spLocks noChangeArrowheads="1"/>
              </p:cNvSpPr>
              <p:nvPr/>
            </p:nvSpPr>
            <p:spPr bwMode="gray">
              <a:xfrm>
                <a:off x="243" y="1057"/>
                <a:ext cx="5272" cy="1391"/>
              </a:xfrm>
              <a:prstGeom prst="rect">
                <a:avLst/>
              </a:prstGeom>
              <a:solidFill>
                <a:srgbClr val="EAEAEA">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5" name="Freeform 5"/>
              <p:cNvSpPr>
                <a:spLocks/>
              </p:cNvSpPr>
              <p:nvPr/>
            </p:nvSpPr>
            <p:spPr bwMode="gray">
              <a:xfrm>
                <a:off x="238" y="1056"/>
                <a:ext cx="5273" cy="1393"/>
              </a:xfrm>
              <a:custGeom>
                <a:avLst/>
                <a:gdLst>
                  <a:gd name="T0" fmla="*/ 5272 w 5273"/>
                  <a:gd name="T1" fmla="*/ 0 h 1393"/>
                  <a:gd name="T2" fmla="*/ 0 w 5273"/>
                  <a:gd name="T3" fmla="*/ 0 h 1393"/>
                  <a:gd name="T4" fmla="*/ 0 w 5273"/>
                  <a:gd name="T5" fmla="*/ 1392 h 1393"/>
                  <a:gd name="T6" fmla="*/ 0 60000 65536"/>
                  <a:gd name="T7" fmla="*/ 0 60000 65536"/>
                  <a:gd name="T8" fmla="*/ 0 60000 65536"/>
                </a:gdLst>
                <a:ahLst/>
                <a:cxnLst>
                  <a:cxn ang="T6">
                    <a:pos x="T0" y="T1"/>
                  </a:cxn>
                  <a:cxn ang="T7">
                    <a:pos x="T2" y="T3"/>
                  </a:cxn>
                  <a:cxn ang="T8">
                    <a:pos x="T4" y="T5"/>
                  </a:cxn>
                </a:cxnLst>
                <a:rect l="0" t="0" r="r" b="b"/>
                <a:pathLst>
                  <a:path w="5273" h="1393">
                    <a:moveTo>
                      <a:pt x="5272" y="0"/>
                    </a:moveTo>
                    <a:lnTo>
                      <a:pt x="0" y="0"/>
                    </a:lnTo>
                    <a:lnTo>
                      <a:pt x="0" y="1392"/>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 name="Freeform 6"/>
              <p:cNvSpPr>
                <a:spLocks/>
              </p:cNvSpPr>
              <p:nvPr/>
            </p:nvSpPr>
            <p:spPr bwMode="gray">
              <a:xfrm>
                <a:off x="250" y="1056"/>
                <a:ext cx="5273" cy="1393"/>
              </a:xfrm>
              <a:custGeom>
                <a:avLst/>
                <a:gdLst>
                  <a:gd name="T0" fmla="*/ 5272 w 5273"/>
                  <a:gd name="T1" fmla="*/ 0 h 1393"/>
                  <a:gd name="T2" fmla="*/ 5272 w 5273"/>
                  <a:gd name="T3" fmla="*/ 1392 h 1393"/>
                  <a:gd name="T4" fmla="*/ 0 w 5273"/>
                  <a:gd name="T5" fmla="*/ 1392 h 1393"/>
                  <a:gd name="T6" fmla="*/ 0 60000 65536"/>
                  <a:gd name="T7" fmla="*/ 0 60000 65536"/>
                  <a:gd name="T8" fmla="*/ 0 60000 65536"/>
                </a:gdLst>
                <a:ahLst/>
                <a:cxnLst>
                  <a:cxn ang="T6">
                    <a:pos x="T0" y="T1"/>
                  </a:cxn>
                  <a:cxn ang="T7">
                    <a:pos x="T2" y="T3"/>
                  </a:cxn>
                  <a:cxn ang="T8">
                    <a:pos x="T4" y="T5"/>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 name="Group 7"/>
            <p:cNvGrpSpPr>
              <a:grpSpLocks/>
            </p:cNvGrpSpPr>
            <p:nvPr/>
          </p:nvGrpSpPr>
          <p:grpSpPr bwMode="auto">
            <a:xfrm>
              <a:off x="240" y="3744"/>
              <a:ext cx="5281" cy="97"/>
              <a:chOff x="240" y="3744"/>
              <a:chExt cx="5281" cy="97"/>
            </a:xfrm>
          </p:grpSpPr>
          <p:sp>
            <p:nvSpPr>
              <p:cNvPr id="11" name="Rectangle 8"/>
              <p:cNvSpPr>
                <a:spLocks noChangeArrowheads="1"/>
              </p:cNvSpPr>
              <p:nvPr/>
            </p:nvSpPr>
            <p:spPr bwMode="gray">
              <a:xfrm>
                <a:off x="240" y="3744"/>
                <a:ext cx="5280" cy="96"/>
              </a:xfrm>
              <a:prstGeom prst="rect">
                <a:avLst/>
              </a:prstGeom>
              <a:solidFill>
                <a:srgbClr val="EAEAEA">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2" name="Freeform 9"/>
              <p:cNvSpPr>
                <a:spLocks/>
              </p:cNvSpPr>
              <p:nvPr/>
            </p:nvSpPr>
            <p:spPr bwMode="gray">
              <a:xfrm>
                <a:off x="240" y="3744"/>
                <a:ext cx="5281" cy="97"/>
              </a:xfrm>
              <a:custGeom>
                <a:avLst/>
                <a:gdLst>
                  <a:gd name="T0" fmla="*/ 5280 w 5281"/>
                  <a:gd name="T1" fmla="*/ 0 h 97"/>
                  <a:gd name="T2" fmla="*/ 0 w 5281"/>
                  <a:gd name="T3" fmla="*/ 0 h 97"/>
                  <a:gd name="T4" fmla="*/ 0 w 5281"/>
                  <a:gd name="T5" fmla="*/ 96 h 97"/>
                  <a:gd name="T6" fmla="*/ 0 60000 65536"/>
                  <a:gd name="T7" fmla="*/ 0 60000 65536"/>
                  <a:gd name="T8" fmla="*/ 0 60000 65536"/>
                </a:gdLst>
                <a:ahLst/>
                <a:cxnLst>
                  <a:cxn ang="T6">
                    <a:pos x="T0" y="T1"/>
                  </a:cxn>
                  <a:cxn ang="T7">
                    <a:pos x="T2" y="T3"/>
                  </a:cxn>
                  <a:cxn ang="T8">
                    <a:pos x="T4" y="T5"/>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 name="Freeform 10"/>
              <p:cNvSpPr>
                <a:spLocks/>
              </p:cNvSpPr>
              <p:nvPr/>
            </p:nvSpPr>
            <p:spPr bwMode="gray">
              <a:xfrm>
                <a:off x="240" y="3744"/>
                <a:ext cx="5281" cy="97"/>
              </a:xfrm>
              <a:custGeom>
                <a:avLst/>
                <a:gdLst>
                  <a:gd name="T0" fmla="*/ 5280 w 5281"/>
                  <a:gd name="T1" fmla="*/ 0 h 97"/>
                  <a:gd name="T2" fmla="*/ 5280 w 5281"/>
                  <a:gd name="T3" fmla="*/ 96 h 97"/>
                  <a:gd name="T4" fmla="*/ 0 w 5281"/>
                  <a:gd name="T5" fmla="*/ 96 h 97"/>
                  <a:gd name="T6" fmla="*/ 0 60000 65536"/>
                  <a:gd name="T7" fmla="*/ 0 60000 65536"/>
                  <a:gd name="T8" fmla="*/ 0 60000 65536"/>
                </a:gdLst>
                <a:ahLst/>
                <a:cxnLst>
                  <a:cxn ang="T6">
                    <a:pos x="T0" y="T1"/>
                  </a:cxn>
                  <a:cxn ang="T7">
                    <a:pos x="T2" y="T3"/>
                  </a:cxn>
                  <a:cxn ang="T8">
                    <a:pos x="T4" y="T5"/>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 name="Group 11"/>
            <p:cNvGrpSpPr>
              <a:grpSpLocks/>
            </p:cNvGrpSpPr>
            <p:nvPr/>
          </p:nvGrpSpPr>
          <p:grpSpPr bwMode="auto">
            <a:xfrm>
              <a:off x="338" y="1200"/>
              <a:ext cx="97" cy="1104"/>
              <a:chOff x="338" y="1200"/>
              <a:chExt cx="97" cy="1104"/>
            </a:xfrm>
          </p:grpSpPr>
          <p:sp useBgFill="1">
            <p:nvSpPr>
              <p:cNvPr id="8" name="Rectangle 12"/>
              <p:cNvSpPr>
                <a:spLocks noChangeArrowheads="1"/>
              </p:cNvSpPr>
              <p:nvPr/>
            </p:nvSpPr>
            <p:spPr bwMode="gray">
              <a:xfrm>
                <a:off x="338" y="1201"/>
                <a:ext cx="96" cy="1103"/>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 name="Freeform 13"/>
              <p:cNvSpPr>
                <a:spLocks/>
              </p:cNvSpPr>
              <p:nvPr/>
            </p:nvSpPr>
            <p:spPr bwMode="gray">
              <a:xfrm>
                <a:off x="338" y="1200"/>
                <a:ext cx="97" cy="1104"/>
              </a:xfrm>
              <a:custGeom>
                <a:avLst/>
                <a:gdLst>
                  <a:gd name="T0" fmla="*/ 0 w 97"/>
                  <a:gd name="T1" fmla="*/ 1103 h 1104"/>
                  <a:gd name="T2" fmla="*/ 96 w 97"/>
                  <a:gd name="T3" fmla="*/ 1103 h 1104"/>
                  <a:gd name="T4" fmla="*/ 96 w 97"/>
                  <a:gd name="T5" fmla="*/ 0 h 1104"/>
                  <a:gd name="T6" fmla="*/ 0 60000 65536"/>
                  <a:gd name="T7" fmla="*/ 0 60000 65536"/>
                  <a:gd name="T8" fmla="*/ 0 60000 65536"/>
                </a:gdLst>
                <a:ahLst/>
                <a:cxnLst>
                  <a:cxn ang="T6">
                    <a:pos x="T0" y="T1"/>
                  </a:cxn>
                  <a:cxn ang="T7">
                    <a:pos x="T2" y="T3"/>
                  </a:cxn>
                  <a:cxn ang="T8">
                    <a:pos x="T4" y="T5"/>
                  </a:cxn>
                </a:cxnLst>
                <a:rect l="0" t="0" r="r" b="b"/>
                <a:pathLst>
                  <a:path w="97" h="1104">
                    <a:moveTo>
                      <a:pt x="0" y="1103"/>
                    </a:moveTo>
                    <a:lnTo>
                      <a:pt x="96" y="1103"/>
                    </a:lnTo>
                    <a:lnTo>
                      <a:pt x="96" y="0"/>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 name="Freeform 14"/>
              <p:cNvSpPr>
                <a:spLocks/>
              </p:cNvSpPr>
              <p:nvPr/>
            </p:nvSpPr>
            <p:spPr bwMode="gray">
              <a:xfrm>
                <a:off x="338" y="1200"/>
                <a:ext cx="97" cy="1104"/>
              </a:xfrm>
              <a:custGeom>
                <a:avLst/>
                <a:gdLst>
                  <a:gd name="T0" fmla="*/ 0 w 97"/>
                  <a:gd name="T1" fmla="*/ 1103 h 1104"/>
                  <a:gd name="T2" fmla="*/ 0 w 97"/>
                  <a:gd name="T3" fmla="*/ 0 h 1104"/>
                  <a:gd name="T4" fmla="*/ 96 w 97"/>
                  <a:gd name="T5" fmla="*/ 0 h 1104"/>
                  <a:gd name="T6" fmla="*/ 0 60000 65536"/>
                  <a:gd name="T7" fmla="*/ 0 60000 65536"/>
                  <a:gd name="T8" fmla="*/ 0 60000 65536"/>
                </a:gdLst>
                <a:ahLst/>
                <a:cxnLst>
                  <a:cxn ang="T6">
                    <a:pos x="T0" y="T1"/>
                  </a:cxn>
                  <a:cxn ang="T7">
                    <a:pos x="T2" y="T3"/>
                  </a:cxn>
                  <a:cxn ang="T8">
                    <a:pos x="T4" y="T5"/>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grpSp>
      </p:grpSp>
      <p:sp>
        <p:nvSpPr>
          <p:cNvPr id="21519" name="Rectangle 15"/>
          <p:cNvSpPr>
            <a:spLocks noGrp="1" noChangeArrowheads="1"/>
          </p:cNvSpPr>
          <p:nvPr>
            <p:ph type="ctrTitle" sz="quarter"/>
          </p:nvPr>
        </p:nvSpPr>
        <p:spPr>
          <a:xfrm>
            <a:off x="906463" y="2133600"/>
            <a:ext cx="8420100" cy="1143000"/>
          </a:xfrm>
        </p:spPr>
        <p:txBody>
          <a:bodyPr/>
          <a:lstStyle>
            <a:lvl1pPr>
              <a:defRPr>
                <a:latin typeface="Aero" pitchFamily="2" charset="0"/>
              </a:defRPr>
            </a:lvl1pPr>
          </a:lstStyle>
          <a:p>
            <a:r>
              <a:rPr lang="en-US"/>
              <a:t>Click to edit Master title style</a:t>
            </a:r>
          </a:p>
        </p:txBody>
      </p:sp>
      <p:sp>
        <p:nvSpPr>
          <p:cNvPr id="21520" name="Rectangle 16"/>
          <p:cNvSpPr>
            <a:spLocks noGrp="1" noChangeArrowheads="1"/>
          </p:cNvSpPr>
          <p:nvPr>
            <p:ph type="subTitle" sz="quarter" idx="1"/>
          </p:nvPr>
        </p:nvSpPr>
        <p:spPr>
          <a:xfrm>
            <a:off x="1485900" y="4038600"/>
            <a:ext cx="6934200" cy="1752600"/>
          </a:xfrm>
        </p:spPr>
        <p:txBody>
          <a:bodyPr anchor="ctr"/>
          <a:lstStyle>
            <a:lvl1pPr marL="0" indent="0" algn="ctr">
              <a:buFont typeface="Monotype Sorts" pitchFamily="2" charset="2"/>
              <a:buNone/>
              <a:defRPr/>
            </a:lvl1pPr>
          </a:lstStyle>
          <a:p>
            <a:r>
              <a:rPr lang="en-US"/>
              <a:t>Click to edit Master subtitle style</a:t>
            </a:r>
          </a:p>
        </p:txBody>
      </p:sp>
      <p:sp>
        <p:nvSpPr>
          <p:cNvPr id="17" name="Rectangle 17"/>
          <p:cNvSpPr>
            <a:spLocks noGrp="1" noChangeArrowheads="1"/>
          </p:cNvSpPr>
          <p:nvPr>
            <p:ph type="dt" sz="quarter" idx="10"/>
          </p:nvPr>
        </p:nvSpPr>
        <p:spPr bwMode="auto">
          <a:xfrm>
            <a:off x="412750" y="6324600"/>
            <a:ext cx="206375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defRPr sz="1400" b="0">
                <a:latin typeface="+mn-lt"/>
              </a:defRPr>
            </a:lvl1pPr>
          </a:lstStyle>
          <a:p>
            <a:pPr>
              <a:defRPr/>
            </a:pPr>
            <a:endParaRPr lang="en-US"/>
          </a:p>
        </p:txBody>
      </p:sp>
      <p:sp>
        <p:nvSpPr>
          <p:cNvPr id="18" name="Rectangle 18"/>
          <p:cNvSpPr>
            <a:spLocks noGrp="1" noChangeArrowheads="1"/>
          </p:cNvSpPr>
          <p:nvPr>
            <p:ph type="ftr" sz="quarter" idx="11"/>
          </p:nvPr>
        </p:nvSpPr>
        <p:spPr>
          <a:xfrm>
            <a:off x="3384550" y="6324600"/>
            <a:ext cx="3136900" cy="457200"/>
          </a:xfrm>
        </p:spPr>
        <p:txBody>
          <a:bodyPr/>
          <a:lstStyle>
            <a:lvl1pPr>
              <a:defRPr/>
            </a:lvl1pPr>
          </a:lstStyle>
          <a:p>
            <a:pPr>
              <a:defRPr/>
            </a:pPr>
            <a:endParaRPr lang="en-US"/>
          </a:p>
        </p:txBody>
      </p:sp>
      <p:sp>
        <p:nvSpPr>
          <p:cNvPr id="19" name="Rectangle 19"/>
          <p:cNvSpPr>
            <a:spLocks noGrp="1" noChangeArrowheads="1"/>
          </p:cNvSpPr>
          <p:nvPr>
            <p:ph type="sldNum" sz="quarter" idx="12"/>
          </p:nvPr>
        </p:nvSpPr>
        <p:spPr>
          <a:xfrm>
            <a:off x="7429500" y="6324600"/>
            <a:ext cx="2063750" cy="457200"/>
          </a:xfrm>
        </p:spPr>
        <p:txBody>
          <a:bodyPr/>
          <a:lstStyle>
            <a:lvl1pPr>
              <a:defRPr/>
            </a:lvl1pPr>
          </a:lstStyle>
          <a:p>
            <a:pPr>
              <a:defRPr/>
            </a:pPr>
            <a:fld id="{13E9EB69-D322-4C1C-9FCD-1E1281FBB03B}" type="slidenum">
              <a:rPr lang="en-US"/>
              <a:pPr>
                <a:defRPr/>
              </a:pPr>
              <a:t>‹#›</a:t>
            </a:fld>
            <a:endParaRPr lang="en-US"/>
          </a:p>
        </p:txBody>
      </p:sp>
    </p:spTree>
    <p:extLst>
      <p:ext uri="{BB962C8B-B14F-4D97-AF65-F5344CB8AC3E}">
        <p14:creationId xmlns:p14="http://schemas.microsoft.com/office/powerpoint/2010/main" val="110437886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7"/>
          <p:cNvSpPr>
            <a:spLocks noGrp="1" noChangeArrowheads="1"/>
          </p:cNvSpPr>
          <p:nvPr>
            <p:ph type="ftr" sz="quarter" idx="10"/>
          </p:nvPr>
        </p:nvSpPr>
        <p:spPr>
          <a:ln/>
        </p:spPr>
        <p:txBody>
          <a:bodyPr/>
          <a:lstStyle>
            <a:lvl1pPr>
              <a:defRPr/>
            </a:lvl1pPr>
          </a:lstStyle>
          <a:p>
            <a:pPr>
              <a:defRPr/>
            </a:pPr>
            <a:r>
              <a:rPr lang="en-US"/>
              <a:t>         </a:t>
            </a:r>
            <a:fld id="{6B0896DF-B71D-489C-B376-69BA002D2D91}" type="slidenum">
              <a:rPr lang="en-US"/>
              <a:pPr>
                <a:defRPr/>
              </a:pPr>
              <a:t>‹#›</a:t>
            </a:fld>
            <a:endParaRPr lang="en-US"/>
          </a:p>
        </p:txBody>
      </p:sp>
      <p:sp>
        <p:nvSpPr>
          <p:cNvPr id="5" name="Rectangle 18"/>
          <p:cNvSpPr>
            <a:spLocks noGrp="1" noChangeArrowheads="1"/>
          </p:cNvSpPr>
          <p:nvPr>
            <p:ph type="sldNum" sz="quarter" idx="11"/>
          </p:nvPr>
        </p:nvSpPr>
        <p:spPr>
          <a:ln/>
        </p:spPr>
        <p:txBody>
          <a:bodyPr/>
          <a:lstStyle>
            <a:lvl1pPr>
              <a:defRPr/>
            </a:lvl1pPr>
          </a:lstStyle>
          <a:p>
            <a:pPr>
              <a:defRPr/>
            </a:pPr>
            <a:fld id="{DF3E3EF5-2EB0-4E65-B750-2646F6926E66}" type="slidenum">
              <a:rPr lang="en-US"/>
              <a:pPr>
                <a:defRPr/>
              </a:pPr>
              <a:t>‹#›</a:t>
            </a:fld>
            <a:endParaRPr lang="en-US"/>
          </a:p>
        </p:txBody>
      </p:sp>
    </p:spTree>
    <p:extLst>
      <p:ext uri="{BB962C8B-B14F-4D97-AF65-F5344CB8AC3E}">
        <p14:creationId xmlns:p14="http://schemas.microsoft.com/office/powerpoint/2010/main" val="37446476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2438" y="319088"/>
            <a:ext cx="2165350" cy="29178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04800" y="319088"/>
            <a:ext cx="6345238" cy="2917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7"/>
          <p:cNvSpPr>
            <a:spLocks noGrp="1" noChangeArrowheads="1"/>
          </p:cNvSpPr>
          <p:nvPr>
            <p:ph type="ftr" sz="quarter" idx="10"/>
          </p:nvPr>
        </p:nvSpPr>
        <p:spPr>
          <a:ln/>
        </p:spPr>
        <p:txBody>
          <a:bodyPr/>
          <a:lstStyle>
            <a:lvl1pPr>
              <a:defRPr/>
            </a:lvl1pPr>
          </a:lstStyle>
          <a:p>
            <a:pPr>
              <a:defRPr/>
            </a:pPr>
            <a:r>
              <a:rPr lang="en-US"/>
              <a:t>         </a:t>
            </a:r>
            <a:fld id="{ABBBDB35-CA95-4304-8AC7-37F32CBBDE67}" type="slidenum">
              <a:rPr lang="en-US"/>
              <a:pPr>
                <a:defRPr/>
              </a:pPr>
              <a:t>‹#›</a:t>
            </a:fld>
            <a:endParaRPr lang="en-US"/>
          </a:p>
        </p:txBody>
      </p:sp>
      <p:sp>
        <p:nvSpPr>
          <p:cNvPr id="5" name="Rectangle 18"/>
          <p:cNvSpPr>
            <a:spLocks noGrp="1" noChangeArrowheads="1"/>
          </p:cNvSpPr>
          <p:nvPr>
            <p:ph type="sldNum" sz="quarter" idx="11"/>
          </p:nvPr>
        </p:nvSpPr>
        <p:spPr>
          <a:ln/>
        </p:spPr>
        <p:txBody>
          <a:bodyPr/>
          <a:lstStyle>
            <a:lvl1pPr>
              <a:defRPr/>
            </a:lvl1pPr>
          </a:lstStyle>
          <a:p>
            <a:pPr>
              <a:defRPr/>
            </a:pPr>
            <a:fld id="{1997FDD1-2894-40E9-BD28-B7E5208E4134}" type="slidenum">
              <a:rPr lang="en-US"/>
              <a:pPr>
                <a:defRPr/>
              </a:pPr>
              <a:t>‹#›</a:t>
            </a:fld>
            <a:endParaRPr lang="en-US"/>
          </a:p>
        </p:txBody>
      </p:sp>
    </p:spTree>
    <p:extLst>
      <p:ext uri="{BB962C8B-B14F-4D97-AF65-F5344CB8AC3E}">
        <p14:creationId xmlns:p14="http://schemas.microsoft.com/office/powerpoint/2010/main" val="304462410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19088"/>
            <a:ext cx="8264525" cy="6477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703263" y="1273175"/>
            <a:ext cx="4056062" cy="19637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11725" y="1273175"/>
            <a:ext cx="4056063" cy="19637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7"/>
          <p:cNvSpPr>
            <a:spLocks noGrp="1" noChangeArrowheads="1"/>
          </p:cNvSpPr>
          <p:nvPr>
            <p:ph type="ftr" sz="quarter" idx="10"/>
          </p:nvPr>
        </p:nvSpPr>
        <p:spPr>
          <a:ln/>
        </p:spPr>
        <p:txBody>
          <a:bodyPr/>
          <a:lstStyle>
            <a:lvl1pPr>
              <a:defRPr/>
            </a:lvl1pPr>
          </a:lstStyle>
          <a:p>
            <a:pPr>
              <a:defRPr/>
            </a:pPr>
            <a:r>
              <a:rPr lang="en-US"/>
              <a:t>         </a:t>
            </a:r>
            <a:fld id="{8ACEDAC5-3397-45E7-B96A-90F2761E4975}" type="slidenum">
              <a:rPr lang="en-US"/>
              <a:pPr>
                <a:defRPr/>
              </a:pPr>
              <a:t>‹#›</a:t>
            </a:fld>
            <a:endParaRPr lang="en-US"/>
          </a:p>
        </p:txBody>
      </p:sp>
      <p:sp>
        <p:nvSpPr>
          <p:cNvPr id="6" name="Rectangle 18"/>
          <p:cNvSpPr>
            <a:spLocks noGrp="1" noChangeArrowheads="1"/>
          </p:cNvSpPr>
          <p:nvPr>
            <p:ph type="sldNum" sz="quarter" idx="11"/>
          </p:nvPr>
        </p:nvSpPr>
        <p:spPr>
          <a:ln/>
        </p:spPr>
        <p:txBody>
          <a:bodyPr/>
          <a:lstStyle>
            <a:lvl1pPr>
              <a:defRPr/>
            </a:lvl1pPr>
          </a:lstStyle>
          <a:p>
            <a:pPr>
              <a:defRPr/>
            </a:pPr>
            <a:fld id="{EA8DC866-B46A-41E2-8447-85ECF62E35AE}" type="slidenum">
              <a:rPr lang="en-US"/>
              <a:pPr>
                <a:defRPr/>
              </a:pPr>
              <a:t>‹#›</a:t>
            </a:fld>
            <a:endParaRPr lang="en-US"/>
          </a:p>
        </p:txBody>
      </p:sp>
    </p:spTree>
    <p:extLst>
      <p:ext uri="{BB962C8B-B14F-4D97-AF65-F5344CB8AC3E}">
        <p14:creationId xmlns:p14="http://schemas.microsoft.com/office/powerpoint/2010/main" val="135705294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319088"/>
            <a:ext cx="8662988" cy="29178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17"/>
          <p:cNvSpPr>
            <a:spLocks noGrp="1" noChangeArrowheads="1"/>
          </p:cNvSpPr>
          <p:nvPr>
            <p:ph type="ftr" sz="quarter" idx="10"/>
          </p:nvPr>
        </p:nvSpPr>
        <p:spPr>
          <a:ln/>
        </p:spPr>
        <p:txBody>
          <a:bodyPr/>
          <a:lstStyle>
            <a:lvl1pPr>
              <a:defRPr/>
            </a:lvl1pPr>
          </a:lstStyle>
          <a:p>
            <a:pPr>
              <a:defRPr/>
            </a:pPr>
            <a:r>
              <a:rPr lang="en-US"/>
              <a:t>         </a:t>
            </a:r>
            <a:fld id="{D83B2184-851F-4DF1-972E-EC153455BA3C}" type="slidenum">
              <a:rPr lang="en-US"/>
              <a:pPr>
                <a:defRPr/>
              </a:pPr>
              <a:t>‹#›</a:t>
            </a:fld>
            <a:endParaRPr lang="en-US"/>
          </a:p>
        </p:txBody>
      </p:sp>
      <p:sp>
        <p:nvSpPr>
          <p:cNvPr id="4" name="Rectangle 18"/>
          <p:cNvSpPr>
            <a:spLocks noGrp="1" noChangeArrowheads="1"/>
          </p:cNvSpPr>
          <p:nvPr>
            <p:ph type="sldNum" sz="quarter" idx="11"/>
          </p:nvPr>
        </p:nvSpPr>
        <p:spPr>
          <a:ln/>
        </p:spPr>
        <p:txBody>
          <a:bodyPr/>
          <a:lstStyle>
            <a:lvl1pPr>
              <a:defRPr/>
            </a:lvl1pPr>
          </a:lstStyle>
          <a:p>
            <a:pPr>
              <a:defRPr/>
            </a:pPr>
            <a:fld id="{D59DECAD-B43F-4CB8-80A2-0CD4C2544282}" type="slidenum">
              <a:rPr lang="en-US"/>
              <a:pPr>
                <a:defRPr/>
              </a:pPr>
              <a:t>‹#›</a:t>
            </a:fld>
            <a:endParaRPr lang="en-US"/>
          </a:p>
        </p:txBody>
      </p:sp>
    </p:spTree>
    <p:extLst>
      <p:ext uri="{BB962C8B-B14F-4D97-AF65-F5344CB8AC3E}">
        <p14:creationId xmlns:p14="http://schemas.microsoft.com/office/powerpoint/2010/main" val="337584742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319088"/>
            <a:ext cx="8264525" cy="6477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703263" y="1273175"/>
            <a:ext cx="8264525" cy="1963738"/>
          </a:xfrm>
        </p:spPr>
        <p:txBody>
          <a:bodyPr/>
          <a:lstStyle/>
          <a:p>
            <a:pPr lvl="0"/>
            <a:endParaRPr lang="en-GB" noProof="0" smtClean="0"/>
          </a:p>
        </p:txBody>
      </p:sp>
      <p:sp>
        <p:nvSpPr>
          <p:cNvPr id="4" name="Rectangle 17"/>
          <p:cNvSpPr>
            <a:spLocks noGrp="1" noChangeArrowheads="1"/>
          </p:cNvSpPr>
          <p:nvPr>
            <p:ph type="ftr" sz="quarter" idx="10"/>
          </p:nvPr>
        </p:nvSpPr>
        <p:spPr>
          <a:ln/>
        </p:spPr>
        <p:txBody>
          <a:bodyPr/>
          <a:lstStyle>
            <a:lvl1pPr>
              <a:defRPr/>
            </a:lvl1pPr>
          </a:lstStyle>
          <a:p>
            <a:pPr>
              <a:defRPr/>
            </a:pPr>
            <a:r>
              <a:rPr lang="en-US"/>
              <a:t>         </a:t>
            </a:r>
            <a:fld id="{0A0D6CD0-E33E-488E-BDEA-ABD2E163C064}" type="slidenum">
              <a:rPr lang="en-US"/>
              <a:pPr>
                <a:defRPr/>
              </a:pPr>
              <a:t>‹#›</a:t>
            </a:fld>
            <a:endParaRPr lang="en-US"/>
          </a:p>
        </p:txBody>
      </p:sp>
      <p:sp>
        <p:nvSpPr>
          <p:cNvPr id="5" name="Rectangle 18"/>
          <p:cNvSpPr>
            <a:spLocks noGrp="1" noChangeArrowheads="1"/>
          </p:cNvSpPr>
          <p:nvPr>
            <p:ph type="sldNum" sz="quarter" idx="11"/>
          </p:nvPr>
        </p:nvSpPr>
        <p:spPr>
          <a:ln/>
        </p:spPr>
        <p:txBody>
          <a:bodyPr/>
          <a:lstStyle>
            <a:lvl1pPr>
              <a:defRPr/>
            </a:lvl1pPr>
          </a:lstStyle>
          <a:p>
            <a:pPr>
              <a:defRPr/>
            </a:pPr>
            <a:fld id="{121829E1-5C61-4555-84EC-0933DB07E708}" type="slidenum">
              <a:rPr lang="en-US"/>
              <a:pPr>
                <a:defRPr/>
              </a:pPr>
              <a:t>‹#›</a:t>
            </a:fld>
            <a:endParaRPr lang="en-US"/>
          </a:p>
        </p:txBody>
      </p:sp>
    </p:spTree>
    <p:extLst>
      <p:ext uri="{BB962C8B-B14F-4D97-AF65-F5344CB8AC3E}">
        <p14:creationId xmlns:p14="http://schemas.microsoft.com/office/powerpoint/2010/main" val="2716963786"/>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04800" y="319088"/>
            <a:ext cx="8264525" cy="6477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703263" y="1273175"/>
            <a:ext cx="4056062" cy="904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911725" y="1273175"/>
            <a:ext cx="4056063" cy="904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703263" y="2330450"/>
            <a:ext cx="4056062" cy="906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911725" y="2330450"/>
            <a:ext cx="4056063" cy="906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7"/>
          <p:cNvSpPr>
            <a:spLocks noGrp="1" noChangeArrowheads="1"/>
          </p:cNvSpPr>
          <p:nvPr>
            <p:ph type="ftr" sz="quarter" idx="10"/>
          </p:nvPr>
        </p:nvSpPr>
        <p:spPr>
          <a:ln/>
        </p:spPr>
        <p:txBody>
          <a:bodyPr/>
          <a:lstStyle>
            <a:lvl1pPr>
              <a:defRPr/>
            </a:lvl1pPr>
          </a:lstStyle>
          <a:p>
            <a:pPr>
              <a:defRPr/>
            </a:pPr>
            <a:r>
              <a:rPr lang="en-US"/>
              <a:t>         </a:t>
            </a:r>
            <a:fld id="{41E2C577-C6EE-470A-9A91-828846C488EE}" type="slidenum">
              <a:rPr lang="en-US"/>
              <a:pPr>
                <a:defRPr/>
              </a:pPr>
              <a:t>‹#›</a:t>
            </a:fld>
            <a:endParaRPr lang="en-US"/>
          </a:p>
        </p:txBody>
      </p:sp>
      <p:sp>
        <p:nvSpPr>
          <p:cNvPr id="8" name="Rectangle 18"/>
          <p:cNvSpPr>
            <a:spLocks noGrp="1" noChangeArrowheads="1"/>
          </p:cNvSpPr>
          <p:nvPr>
            <p:ph type="sldNum" sz="quarter" idx="11"/>
          </p:nvPr>
        </p:nvSpPr>
        <p:spPr>
          <a:ln/>
        </p:spPr>
        <p:txBody>
          <a:bodyPr/>
          <a:lstStyle>
            <a:lvl1pPr>
              <a:defRPr/>
            </a:lvl1pPr>
          </a:lstStyle>
          <a:p>
            <a:pPr>
              <a:defRPr/>
            </a:pPr>
            <a:fld id="{A5F71D91-D4CE-40A9-8BE4-6EFBDD747405}" type="slidenum">
              <a:rPr lang="en-US"/>
              <a:pPr>
                <a:defRPr/>
              </a:pPr>
              <a:t>‹#›</a:t>
            </a:fld>
            <a:endParaRPr lang="en-US"/>
          </a:p>
        </p:txBody>
      </p:sp>
    </p:spTree>
    <p:extLst>
      <p:ext uri="{BB962C8B-B14F-4D97-AF65-F5344CB8AC3E}">
        <p14:creationId xmlns:p14="http://schemas.microsoft.com/office/powerpoint/2010/main" val="268453118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7"/>
          <p:cNvSpPr>
            <a:spLocks noGrp="1" noChangeArrowheads="1"/>
          </p:cNvSpPr>
          <p:nvPr>
            <p:ph type="ftr" sz="quarter" idx="10"/>
          </p:nvPr>
        </p:nvSpPr>
        <p:spPr>
          <a:ln/>
        </p:spPr>
        <p:txBody>
          <a:bodyPr/>
          <a:lstStyle>
            <a:lvl1pPr>
              <a:defRPr/>
            </a:lvl1pPr>
          </a:lstStyle>
          <a:p>
            <a:pPr>
              <a:defRPr/>
            </a:pPr>
            <a:r>
              <a:rPr lang="en-US"/>
              <a:t>         </a:t>
            </a:r>
            <a:fld id="{4FCFBB15-E570-44D8-B98C-6DA71C5AD3A8}" type="slidenum">
              <a:rPr lang="en-US"/>
              <a:pPr>
                <a:defRPr/>
              </a:pPr>
              <a:t>‹#›</a:t>
            </a:fld>
            <a:endParaRPr lang="en-US"/>
          </a:p>
        </p:txBody>
      </p:sp>
      <p:sp>
        <p:nvSpPr>
          <p:cNvPr id="5" name="Rectangle 18"/>
          <p:cNvSpPr>
            <a:spLocks noGrp="1" noChangeArrowheads="1"/>
          </p:cNvSpPr>
          <p:nvPr>
            <p:ph type="sldNum" sz="quarter" idx="11"/>
          </p:nvPr>
        </p:nvSpPr>
        <p:spPr>
          <a:ln/>
        </p:spPr>
        <p:txBody>
          <a:bodyPr/>
          <a:lstStyle>
            <a:lvl1pPr>
              <a:defRPr/>
            </a:lvl1pPr>
          </a:lstStyle>
          <a:p>
            <a:pPr>
              <a:defRPr/>
            </a:pPr>
            <a:fld id="{2E2DCE60-1286-4BD6-B116-0E8E140A0F75}" type="slidenum">
              <a:rPr lang="en-US"/>
              <a:pPr>
                <a:defRPr/>
              </a:pPr>
              <a:t>‹#›</a:t>
            </a:fld>
            <a:endParaRPr lang="en-US"/>
          </a:p>
        </p:txBody>
      </p:sp>
    </p:spTree>
    <p:extLst>
      <p:ext uri="{BB962C8B-B14F-4D97-AF65-F5344CB8AC3E}">
        <p14:creationId xmlns:p14="http://schemas.microsoft.com/office/powerpoint/2010/main" val="415765282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ftr" sz="quarter" idx="10"/>
          </p:nvPr>
        </p:nvSpPr>
        <p:spPr>
          <a:ln/>
        </p:spPr>
        <p:txBody>
          <a:bodyPr/>
          <a:lstStyle>
            <a:lvl1pPr>
              <a:defRPr/>
            </a:lvl1pPr>
          </a:lstStyle>
          <a:p>
            <a:pPr>
              <a:defRPr/>
            </a:pPr>
            <a:r>
              <a:rPr lang="en-US"/>
              <a:t>         </a:t>
            </a:r>
            <a:fld id="{8894DA18-5EFD-4126-9D49-A0ED178794A3}" type="slidenum">
              <a:rPr lang="en-US"/>
              <a:pPr>
                <a:defRPr/>
              </a:pPr>
              <a:t>‹#›</a:t>
            </a:fld>
            <a:endParaRPr lang="en-US"/>
          </a:p>
        </p:txBody>
      </p:sp>
      <p:sp>
        <p:nvSpPr>
          <p:cNvPr id="5" name="Rectangle 18"/>
          <p:cNvSpPr>
            <a:spLocks noGrp="1" noChangeArrowheads="1"/>
          </p:cNvSpPr>
          <p:nvPr>
            <p:ph type="sldNum" sz="quarter" idx="11"/>
          </p:nvPr>
        </p:nvSpPr>
        <p:spPr>
          <a:ln/>
        </p:spPr>
        <p:txBody>
          <a:bodyPr/>
          <a:lstStyle>
            <a:lvl1pPr>
              <a:defRPr/>
            </a:lvl1pPr>
          </a:lstStyle>
          <a:p>
            <a:pPr>
              <a:defRPr/>
            </a:pPr>
            <a:fld id="{E7D9C46A-3B59-4FE5-8A1F-130BCF176406}" type="slidenum">
              <a:rPr lang="en-US"/>
              <a:pPr>
                <a:defRPr/>
              </a:pPr>
              <a:t>‹#›</a:t>
            </a:fld>
            <a:endParaRPr lang="en-US"/>
          </a:p>
        </p:txBody>
      </p:sp>
    </p:spTree>
    <p:extLst>
      <p:ext uri="{BB962C8B-B14F-4D97-AF65-F5344CB8AC3E}">
        <p14:creationId xmlns:p14="http://schemas.microsoft.com/office/powerpoint/2010/main" val="114137476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03263" y="1273175"/>
            <a:ext cx="4056062" cy="1963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11725" y="1273175"/>
            <a:ext cx="4056063" cy="1963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7"/>
          <p:cNvSpPr>
            <a:spLocks noGrp="1" noChangeArrowheads="1"/>
          </p:cNvSpPr>
          <p:nvPr>
            <p:ph type="ftr" sz="quarter" idx="10"/>
          </p:nvPr>
        </p:nvSpPr>
        <p:spPr>
          <a:ln/>
        </p:spPr>
        <p:txBody>
          <a:bodyPr/>
          <a:lstStyle>
            <a:lvl1pPr>
              <a:defRPr/>
            </a:lvl1pPr>
          </a:lstStyle>
          <a:p>
            <a:pPr>
              <a:defRPr/>
            </a:pPr>
            <a:r>
              <a:rPr lang="en-US"/>
              <a:t>         </a:t>
            </a:r>
            <a:fld id="{AF9EFC33-AF38-4881-8D2D-CCBB34F4299D}" type="slidenum">
              <a:rPr lang="en-US"/>
              <a:pPr>
                <a:defRPr/>
              </a:pPr>
              <a:t>‹#›</a:t>
            </a:fld>
            <a:endParaRPr lang="en-US"/>
          </a:p>
        </p:txBody>
      </p:sp>
      <p:sp>
        <p:nvSpPr>
          <p:cNvPr id="6" name="Rectangle 18"/>
          <p:cNvSpPr>
            <a:spLocks noGrp="1" noChangeArrowheads="1"/>
          </p:cNvSpPr>
          <p:nvPr>
            <p:ph type="sldNum" sz="quarter" idx="11"/>
          </p:nvPr>
        </p:nvSpPr>
        <p:spPr>
          <a:ln/>
        </p:spPr>
        <p:txBody>
          <a:bodyPr/>
          <a:lstStyle>
            <a:lvl1pPr>
              <a:defRPr/>
            </a:lvl1pPr>
          </a:lstStyle>
          <a:p>
            <a:pPr>
              <a:defRPr/>
            </a:pPr>
            <a:fld id="{506D39AA-C1B1-48D6-BC08-62BEA6EBAC5E}" type="slidenum">
              <a:rPr lang="en-US"/>
              <a:pPr>
                <a:defRPr/>
              </a:pPr>
              <a:t>‹#›</a:t>
            </a:fld>
            <a:endParaRPr lang="en-US"/>
          </a:p>
        </p:txBody>
      </p:sp>
    </p:spTree>
    <p:extLst>
      <p:ext uri="{BB962C8B-B14F-4D97-AF65-F5344CB8AC3E}">
        <p14:creationId xmlns:p14="http://schemas.microsoft.com/office/powerpoint/2010/main" val="83797734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7"/>
          <p:cNvSpPr>
            <a:spLocks noGrp="1" noChangeArrowheads="1"/>
          </p:cNvSpPr>
          <p:nvPr>
            <p:ph type="ftr" sz="quarter" idx="10"/>
          </p:nvPr>
        </p:nvSpPr>
        <p:spPr>
          <a:ln/>
        </p:spPr>
        <p:txBody>
          <a:bodyPr/>
          <a:lstStyle>
            <a:lvl1pPr>
              <a:defRPr/>
            </a:lvl1pPr>
          </a:lstStyle>
          <a:p>
            <a:pPr>
              <a:defRPr/>
            </a:pPr>
            <a:r>
              <a:rPr lang="en-US"/>
              <a:t>         </a:t>
            </a:r>
            <a:fld id="{CE99A2D0-1FDB-487E-8E4F-108820E88851}" type="slidenum">
              <a:rPr lang="en-US"/>
              <a:pPr>
                <a:defRPr/>
              </a:pPr>
              <a:t>‹#›</a:t>
            </a:fld>
            <a:endParaRPr lang="en-US"/>
          </a:p>
        </p:txBody>
      </p:sp>
      <p:sp>
        <p:nvSpPr>
          <p:cNvPr id="8" name="Rectangle 18"/>
          <p:cNvSpPr>
            <a:spLocks noGrp="1" noChangeArrowheads="1"/>
          </p:cNvSpPr>
          <p:nvPr>
            <p:ph type="sldNum" sz="quarter" idx="11"/>
          </p:nvPr>
        </p:nvSpPr>
        <p:spPr>
          <a:ln/>
        </p:spPr>
        <p:txBody>
          <a:bodyPr/>
          <a:lstStyle>
            <a:lvl1pPr>
              <a:defRPr/>
            </a:lvl1pPr>
          </a:lstStyle>
          <a:p>
            <a:pPr>
              <a:defRPr/>
            </a:pPr>
            <a:fld id="{066D9E74-0652-499B-8E13-F49F2C574004}" type="slidenum">
              <a:rPr lang="en-US"/>
              <a:pPr>
                <a:defRPr/>
              </a:pPr>
              <a:t>‹#›</a:t>
            </a:fld>
            <a:endParaRPr lang="en-US"/>
          </a:p>
        </p:txBody>
      </p:sp>
    </p:spTree>
    <p:extLst>
      <p:ext uri="{BB962C8B-B14F-4D97-AF65-F5344CB8AC3E}">
        <p14:creationId xmlns:p14="http://schemas.microsoft.com/office/powerpoint/2010/main" val="373911794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7"/>
          <p:cNvSpPr>
            <a:spLocks noGrp="1" noChangeArrowheads="1"/>
          </p:cNvSpPr>
          <p:nvPr>
            <p:ph type="ftr" sz="quarter" idx="10"/>
          </p:nvPr>
        </p:nvSpPr>
        <p:spPr>
          <a:ln/>
        </p:spPr>
        <p:txBody>
          <a:bodyPr/>
          <a:lstStyle>
            <a:lvl1pPr>
              <a:defRPr/>
            </a:lvl1pPr>
          </a:lstStyle>
          <a:p>
            <a:pPr>
              <a:defRPr/>
            </a:pPr>
            <a:r>
              <a:rPr lang="en-US"/>
              <a:t>         </a:t>
            </a:r>
            <a:fld id="{5002D98D-26C5-4AE9-AA95-D2AC91F4EB00}" type="slidenum">
              <a:rPr lang="en-US"/>
              <a:pPr>
                <a:defRPr/>
              </a:pPr>
              <a:t>‹#›</a:t>
            </a:fld>
            <a:endParaRPr lang="en-US"/>
          </a:p>
        </p:txBody>
      </p:sp>
      <p:sp>
        <p:nvSpPr>
          <p:cNvPr id="4" name="Rectangle 18"/>
          <p:cNvSpPr>
            <a:spLocks noGrp="1" noChangeArrowheads="1"/>
          </p:cNvSpPr>
          <p:nvPr>
            <p:ph type="sldNum" sz="quarter" idx="11"/>
          </p:nvPr>
        </p:nvSpPr>
        <p:spPr>
          <a:ln/>
        </p:spPr>
        <p:txBody>
          <a:bodyPr/>
          <a:lstStyle>
            <a:lvl1pPr>
              <a:defRPr/>
            </a:lvl1pPr>
          </a:lstStyle>
          <a:p>
            <a:pPr>
              <a:defRPr/>
            </a:pPr>
            <a:fld id="{B99FD8D9-87B7-4C70-A9F9-3134931FA250}" type="slidenum">
              <a:rPr lang="en-US"/>
              <a:pPr>
                <a:defRPr/>
              </a:pPr>
              <a:t>‹#›</a:t>
            </a:fld>
            <a:endParaRPr lang="en-US"/>
          </a:p>
        </p:txBody>
      </p:sp>
    </p:spTree>
    <p:extLst>
      <p:ext uri="{BB962C8B-B14F-4D97-AF65-F5344CB8AC3E}">
        <p14:creationId xmlns:p14="http://schemas.microsoft.com/office/powerpoint/2010/main" val="139236703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pPr>
              <a:defRPr/>
            </a:pPr>
            <a:r>
              <a:rPr lang="en-US"/>
              <a:t>         </a:t>
            </a:r>
            <a:fld id="{EB4F7850-E34A-4A68-899F-3CCA8C87981F}" type="slidenum">
              <a:rPr lang="en-US"/>
              <a:pPr>
                <a:defRPr/>
              </a:pPr>
              <a:t>‹#›</a:t>
            </a:fld>
            <a:endParaRPr lang="en-US"/>
          </a:p>
        </p:txBody>
      </p:sp>
      <p:sp>
        <p:nvSpPr>
          <p:cNvPr id="3" name="Rectangle 18"/>
          <p:cNvSpPr>
            <a:spLocks noGrp="1" noChangeArrowheads="1"/>
          </p:cNvSpPr>
          <p:nvPr>
            <p:ph type="sldNum" sz="quarter" idx="11"/>
          </p:nvPr>
        </p:nvSpPr>
        <p:spPr>
          <a:ln/>
        </p:spPr>
        <p:txBody>
          <a:bodyPr/>
          <a:lstStyle>
            <a:lvl1pPr>
              <a:defRPr/>
            </a:lvl1pPr>
          </a:lstStyle>
          <a:p>
            <a:pPr>
              <a:defRPr/>
            </a:pPr>
            <a:fld id="{689778CB-D0D7-4023-AB70-5142E5B3D391}" type="slidenum">
              <a:rPr lang="en-US"/>
              <a:pPr>
                <a:defRPr/>
              </a:pPr>
              <a:t>‹#›</a:t>
            </a:fld>
            <a:endParaRPr lang="en-US"/>
          </a:p>
        </p:txBody>
      </p:sp>
    </p:spTree>
    <p:extLst>
      <p:ext uri="{BB962C8B-B14F-4D97-AF65-F5344CB8AC3E}">
        <p14:creationId xmlns:p14="http://schemas.microsoft.com/office/powerpoint/2010/main" val="363753539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ftr" sz="quarter" idx="10"/>
          </p:nvPr>
        </p:nvSpPr>
        <p:spPr>
          <a:ln/>
        </p:spPr>
        <p:txBody>
          <a:bodyPr/>
          <a:lstStyle>
            <a:lvl1pPr>
              <a:defRPr/>
            </a:lvl1pPr>
          </a:lstStyle>
          <a:p>
            <a:pPr>
              <a:defRPr/>
            </a:pPr>
            <a:r>
              <a:rPr lang="en-US"/>
              <a:t>         </a:t>
            </a:r>
            <a:fld id="{2AAF9D83-0B3B-466D-9396-03F716E26A9D}" type="slidenum">
              <a:rPr lang="en-US"/>
              <a:pPr>
                <a:defRPr/>
              </a:pPr>
              <a:t>‹#›</a:t>
            </a:fld>
            <a:endParaRPr lang="en-US"/>
          </a:p>
        </p:txBody>
      </p:sp>
      <p:sp>
        <p:nvSpPr>
          <p:cNvPr id="6" name="Rectangle 18"/>
          <p:cNvSpPr>
            <a:spLocks noGrp="1" noChangeArrowheads="1"/>
          </p:cNvSpPr>
          <p:nvPr>
            <p:ph type="sldNum" sz="quarter" idx="11"/>
          </p:nvPr>
        </p:nvSpPr>
        <p:spPr>
          <a:ln/>
        </p:spPr>
        <p:txBody>
          <a:bodyPr/>
          <a:lstStyle>
            <a:lvl1pPr>
              <a:defRPr/>
            </a:lvl1pPr>
          </a:lstStyle>
          <a:p>
            <a:pPr>
              <a:defRPr/>
            </a:pPr>
            <a:fld id="{0FFFC31C-2ED6-46E0-93C2-BCC1B884EC06}" type="slidenum">
              <a:rPr lang="en-US"/>
              <a:pPr>
                <a:defRPr/>
              </a:pPr>
              <a:t>‹#›</a:t>
            </a:fld>
            <a:endParaRPr lang="en-US"/>
          </a:p>
        </p:txBody>
      </p:sp>
    </p:spTree>
    <p:extLst>
      <p:ext uri="{BB962C8B-B14F-4D97-AF65-F5344CB8AC3E}">
        <p14:creationId xmlns:p14="http://schemas.microsoft.com/office/powerpoint/2010/main" val="229034141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ftr" sz="quarter" idx="10"/>
          </p:nvPr>
        </p:nvSpPr>
        <p:spPr>
          <a:ln/>
        </p:spPr>
        <p:txBody>
          <a:bodyPr/>
          <a:lstStyle>
            <a:lvl1pPr>
              <a:defRPr/>
            </a:lvl1pPr>
          </a:lstStyle>
          <a:p>
            <a:pPr>
              <a:defRPr/>
            </a:pPr>
            <a:r>
              <a:rPr lang="en-US"/>
              <a:t>         </a:t>
            </a:r>
            <a:fld id="{7FBC88D1-D1FF-4CD4-B073-4D2DDFE72A70}" type="slidenum">
              <a:rPr lang="en-US"/>
              <a:pPr>
                <a:defRPr/>
              </a:pPr>
              <a:t>‹#›</a:t>
            </a:fld>
            <a:endParaRPr lang="en-US"/>
          </a:p>
        </p:txBody>
      </p:sp>
      <p:sp>
        <p:nvSpPr>
          <p:cNvPr id="6" name="Rectangle 18"/>
          <p:cNvSpPr>
            <a:spLocks noGrp="1" noChangeArrowheads="1"/>
          </p:cNvSpPr>
          <p:nvPr>
            <p:ph type="sldNum" sz="quarter" idx="11"/>
          </p:nvPr>
        </p:nvSpPr>
        <p:spPr>
          <a:ln/>
        </p:spPr>
        <p:txBody>
          <a:bodyPr/>
          <a:lstStyle>
            <a:lvl1pPr>
              <a:defRPr/>
            </a:lvl1pPr>
          </a:lstStyle>
          <a:p>
            <a:pPr>
              <a:defRPr/>
            </a:pPr>
            <a:fld id="{41562B3F-AAE5-4CD4-84E4-CC2489B54E2A}" type="slidenum">
              <a:rPr lang="en-US"/>
              <a:pPr>
                <a:defRPr/>
              </a:pPr>
              <a:t>‹#›</a:t>
            </a:fld>
            <a:endParaRPr lang="en-US"/>
          </a:p>
        </p:txBody>
      </p:sp>
    </p:spTree>
    <p:extLst>
      <p:ext uri="{BB962C8B-B14F-4D97-AF65-F5344CB8AC3E}">
        <p14:creationId xmlns:p14="http://schemas.microsoft.com/office/powerpoint/2010/main" val="3854700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tile tx="0" ty="0" sx="100000" sy="100000" flip="none" algn="tl"/>
        </a:blip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ltGray">
          <a:xfrm>
            <a:off x="349250" y="369888"/>
            <a:ext cx="9274175" cy="5184775"/>
          </a:xfrm>
          <a:prstGeom prst="rect">
            <a:avLst/>
          </a:prstGeom>
          <a:solidFill>
            <a:srgbClr val="EAEAEA">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7" name="Freeform 9"/>
          <p:cNvSpPr>
            <a:spLocks/>
          </p:cNvSpPr>
          <p:nvPr/>
        </p:nvSpPr>
        <p:spPr bwMode="ltGray">
          <a:xfrm>
            <a:off x="325438" y="1143000"/>
            <a:ext cx="9275762" cy="5183188"/>
          </a:xfrm>
          <a:custGeom>
            <a:avLst/>
            <a:gdLst>
              <a:gd name="T0" fmla="*/ 9274002 w 5269"/>
              <a:gd name="T1" fmla="*/ 0 h 2977"/>
              <a:gd name="T2" fmla="*/ 9274002 w 5269"/>
              <a:gd name="T3" fmla="*/ 5181447 h 2977"/>
              <a:gd name="T4" fmla="*/ 0 w 5269"/>
              <a:gd name="T5" fmla="*/ 5181447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8" name="Freeform 6"/>
          <p:cNvSpPr>
            <a:spLocks/>
          </p:cNvSpPr>
          <p:nvPr/>
        </p:nvSpPr>
        <p:spPr bwMode="gray">
          <a:xfrm>
            <a:off x="328613" y="615950"/>
            <a:ext cx="9275762" cy="5183188"/>
          </a:xfrm>
          <a:custGeom>
            <a:avLst/>
            <a:gdLst>
              <a:gd name="T0" fmla="*/ 9274002 w 5269"/>
              <a:gd name="T1" fmla="*/ 0 h 2977"/>
              <a:gd name="T2" fmla="*/ 0 w 5269"/>
              <a:gd name="T3" fmla="*/ 0 h 2977"/>
              <a:gd name="T4" fmla="*/ 0 w 5269"/>
              <a:gd name="T5" fmla="*/ 5181447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9" name="Rectangle 14"/>
          <p:cNvSpPr>
            <a:spLocks noGrp="1" noChangeArrowheads="1"/>
          </p:cNvSpPr>
          <p:nvPr>
            <p:ph type="title"/>
          </p:nvPr>
        </p:nvSpPr>
        <p:spPr bwMode="gray">
          <a:xfrm>
            <a:off x="304800" y="319088"/>
            <a:ext cx="8264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gray">
          <a:xfrm>
            <a:off x="703263" y="1273175"/>
            <a:ext cx="8264525" cy="196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97" name="Rectangle 17"/>
          <p:cNvSpPr>
            <a:spLocks noGrp="1" noChangeArrowheads="1"/>
          </p:cNvSpPr>
          <p:nvPr>
            <p:ph type="ftr" sz="quarter" idx="3"/>
          </p:nvPr>
        </p:nvSpPr>
        <p:spPr bwMode="auto">
          <a:xfrm>
            <a:off x="3384550" y="6323013"/>
            <a:ext cx="31369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b="0">
                <a:latin typeface="+mn-lt"/>
              </a:defRPr>
            </a:lvl1pPr>
          </a:lstStyle>
          <a:p>
            <a:pPr>
              <a:defRPr/>
            </a:pPr>
            <a:r>
              <a:rPr lang="en-US"/>
              <a:t>         </a:t>
            </a:r>
            <a:fld id="{D6577E79-F259-4DE0-8D89-B068343D113D}" type="slidenum">
              <a:rPr lang="en-US"/>
              <a:pPr>
                <a:defRPr/>
              </a:pPr>
              <a:t>‹#›</a:t>
            </a:fld>
            <a:endParaRPr lang="en-US"/>
          </a:p>
        </p:txBody>
      </p:sp>
      <p:sp>
        <p:nvSpPr>
          <p:cNvPr id="20498" name="Rectangle 18"/>
          <p:cNvSpPr>
            <a:spLocks noGrp="1" noChangeArrowheads="1"/>
          </p:cNvSpPr>
          <p:nvPr>
            <p:ph type="sldNum" sz="quarter" idx="4"/>
          </p:nvPr>
        </p:nvSpPr>
        <p:spPr bwMode="auto">
          <a:xfrm>
            <a:off x="7429500" y="6323013"/>
            <a:ext cx="206375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b="0">
                <a:latin typeface="+mn-lt"/>
              </a:defRPr>
            </a:lvl1pPr>
          </a:lstStyle>
          <a:p>
            <a:pPr>
              <a:defRPr/>
            </a:pPr>
            <a:fld id="{AB0FC807-B1B0-425B-BF31-3322ACCAFABB}" type="slidenum">
              <a:rPr lang="en-US"/>
              <a:pPr>
                <a:defRPr/>
              </a:pPr>
              <a:t>‹#›</a:t>
            </a:fld>
            <a:endParaRPr lang="en-US"/>
          </a:p>
        </p:txBody>
      </p:sp>
      <p:sp>
        <p:nvSpPr>
          <p:cNvPr id="1033" name="Text Box 31"/>
          <p:cNvSpPr txBox="1">
            <a:spLocks noChangeArrowheads="1"/>
          </p:cNvSpPr>
          <p:nvPr userDrawn="1"/>
        </p:nvSpPr>
        <p:spPr bwMode="auto">
          <a:xfrm>
            <a:off x="419100" y="6416675"/>
            <a:ext cx="2197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defRPr/>
            </a:pPr>
            <a:r>
              <a:rPr lang="en-US" sz="1200" smtClean="0"/>
              <a:t>Prepared by Akanferi Albert</a:t>
            </a:r>
          </a:p>
        </p:txBody>
      </p:sp>
      <p:sp>
        <p:nvSpPr>
          <p:cNvPr id="1034" name="Text Box 32"/>
          <p:cNvSpPr txBox="1">
            <a:spLocks noChangeArrowheads="1"/>
          </p:cNvSpPr>
          <p:nvPr userDrawn="1"/>
        </p:nvSpPr>
        <p:spPr bwMode="auto">
          <a:xfrm>
            <a:off x="303213" y="42863"/>
            <a:ext cx="29813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defRPr/>
            </a:pPr>
            <a:r>
              <a:rPr lang="en-US" sz="1400" smtClean="0"/>
              <a:t>Database Management Systems I</a:t>
            </a:r>
          </a:p>
        </p:txBody>
      </p:sp>
    </p:spTree>
  </p:cSld>
  <p:clrMap bg1="lt1" tx1="dk1" bg2="lt2" tx2="dk2" accent1="accent1" accent2="accent2" accent3="accent3" accent4="accent4" accent5="accent5" accent6="accent6" hlink="hlink" folHlink="folHlink"/>
  <p:sldLayoutIdLst>
    <p:sldLayoutId id="2147483792"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9900CC"/>
          </a:solidFill>
          <a:latin typeface="+mj-lt"/>
          <a:ea typeface="+mj-ea"/>
          <a:cs typeface="+mj-cs"/>
        </a:defRPr>
      </a:lvl1pPr>
      <a:lvl2pPr algn="l" rtl="0" eaLnBrk="0" fontAlgn="base" hangingPunct="0">
        <a:spcBef>
          <a:spcPct val="0"/>
        </a:spcBef>
        <a:spcAft>
          <a:spcPct val="0"/>
        </a:spcAft>
        <a:defRPr sz="3200" b="1">
          <a:solidFill>
            <a:srgbClr val="9900CC"/>
          </a:solidFill>
          <a:latin typeface="Arial" charset="0"/>
        </a:defRPr>
      </a:lvl2pPr>
      <a:lvl3pPr algn="l" rtl="0" eaLnBrk="0" fontAlgn="base" hangingPunct="0">
        <a:spcBef>
          <a:spcPct val="0"/>
        </a:spcBef>
        <a:spcAft>
          <a:spcPct val="0"/>
        </a:spcAft>
        <a:defRPr sz="3200" b="1">
          <a:solidFill>
            <a:srgbClr val="9900CC"/>
          </a:solidFill>
          <a:latin typeface="Arial" charset="0"/>
        </a:defRPr>
      </a:lvl3pPr>
      <a:lvl4pPr algn="l" rtl="0" eaLnBrk="0" fontAlgn="base" hangingPunct="0">
        <a:spcBef>
          <a:spcPct val="0"/>
        </a:spcBef>
        <a:spcAft>
          <a:spcPct val="0"/>
        </a:spcAft>
        <a:defRPr sz="3200" b="1">
          <a:solidFill>
            <a:srgbClr val="9900CC"/>
          </a:solidFill>
          <a:latin typeface="Arial" charset="0"/>
        </a:defRPr>
      </a:lvl4pPr>
      <a:lvl5pPr algn="l" rtl="0" eaLnBrk="0" fontAlgn="base" hangingPunct="0">
        <a:spcBef>
          <a:spcPct val="0"/>
        </a:spcBef>
        <a:spcAft>
          <a:spcPct val="0"/>
        </a:spcAft>
        <a:defRPr sz="3200" b="1">
          <a:solidFill>
            <a:srgbClr val="9900CC"/>
          </a:solidFill>
          <a:latin typeface="Arial" charset="0"/>
        </a:defRPr>
      </a:lvl5pPr>
      <a:lvl6pPr marL="457200" algn="l" rtl="0" eaLnBrk="0" fontAlgn="base" hangingPunct="0">
        <a:spcBef>
          <a:spcPct val="0"/>
        </a:spcBef>
        <a:spcAft>
          <a:spcPct val="0"/>
        </a:spcAft>
        <a:defRPr sz="3200" b="1">
          <a:solidFill>
            <a:srgbClr val="9900CC"/>
          </a:solidFill>
          <a:latin typeface="Arial" charset="0"/>
        </a:defRPr>
      </a:lvl6pPr>
      <a:lvl7pPr marL="914400" algn="l" rtl="0" eaLnBrk="0" fontAlgn="base" hangingPunct="0">
        <a:spcBef>
          <a:spcPct val="0"/>
        </a:spcBef>
        <a:spcAft>
          <a:spcPct val="0"/>
        </a:spcAft>
        <a:defRPr sz="3200" b="1">
          <a:solidFill>
            <a:srgbClr val="9900CC"/>
          </a:solidFill>
          <a:latin typeface="Arial" charset="0"/>
        </a:defRPr>
      </a:lvl7pPr>
      <a:lvl8pPr marL="1371600" algn="l" rtl="0" eaLnBrk="0" fontAlgn="base" hangingPunct="0">
        <a:spcBef>
          <a:spcPct val="0"/>
        </a:spcBef>
        <a:spcAft>
          <a:spcPct val="0"/>
        </a:spcAft>
        <a:defRPr sz="3200" b="1">
          <a:solidFill>
            <a:srgbClr val="9900CC"/>
          </a:solidFill>
          <a:latin typeface="Arial" charset="0"/>
        </a:defRPr>
      </a:lvl8pPr>
      <a:lvl9pPr marL="1828800" algn="l" rtl="0" eaLnBrk="0" fontAlgn="base" hangingPunct="0">
        <a:spcBef>
          <a:spcPct val="0"/>
        </a:spcBef>
        <a:spcAft>
          <a:spcPct val="0"/>
        </a:spcAft>
        <a:defRPr sz="3200" b="1">
          <a:solidFill>
            <a:srgbClr val="9900CC"/>
          </a:solidFill>
          <a:latin typeface="Arial" charset="0"/>
        </a:defRPr>
      </a:lvl9pPr>
    </p:titleStyle>
    <p:bodyStyle>
      <a:lvl1pPr marL="342900" indent="-342900" algn="l" rtl="0" eaLnBrk="0" fontAlgn="base" hangingPunct="0">
        <a:spcBef>
          <a:spcPct val="20000"/>
        </a:spcBef>
        <a:spcAft>
          <a:spcPct val="0"/>
        </a:spcAft>
        <a:buClr>
          <a:srgbClr val="9900CC"/>
        </a:buClr>
        <a:buSzPct val="85000"/>
        <a:buFont typeface="Monotype Sort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9900CC"/>
        </a:buClr>
        <a:buSzPct val="85000"/>
        <a:buFont typeface="Monotype Sorts" pitchFamily="2" charset="2"/>
        <a:buChar char="l"/>
        <a:defRPr sz="2400">
          <a:solidFill>
            <a:schemeClr val="tx1"/>
          </a:solidFill>
          <a:latin typeface="+mn-lt"/>
        </a:defRPr>
      </a:lvl2pPr>
      <a:lvl3pPr marL="1143000" indent="-228600" algn="l" rtl="0" eaLnBrk="0" fontAlgn="base" hangingPunct="0">
        <a:spcBef>
          <a:spcPct val="20000"/>
        </a:spcBef>
        <a:spcAft>
          <a:spcPct val="0"/>
        </a:spcAft>
        <a:buClr>
          <a:srgbClr val="9900CC"/>
        </a:buClr>
        <a:buSzPct val="85000"/>
        <a:buFont typeface="Monotype Sorts" pitchFamily="2" charset="2"/>
        <a:buChar char="u"/>
        <a:defRPr sz="2000">
          <a:solidFill>
            <a:schemeClr val="tx1"/>
          </a:solidFill>
          <a:latin typeface="+mn-lt"/>
        </a:defRPr>
      </a:lvl3pPr>
      <a:lvl4pPr marL="1600200" indent="-228600" algn="l" rtl="0" eaLnBrk="0" fontAlgn="base" hangingPunct="0">
        <a:spcBef>
          <a:spcPct val="20000"/>
        </a:spcBef>
        <a:spcAft>
          <a:spcPct val="0"/>
        </a:spcAft>
        <a:buClr>
          <a:srgbClr val="9900CC"/>
        </a:buClr>
        <a:buSzPct val="90000"/>
        <a:buFont typeface="Monotype Sorts" pitchFamily="2" charset="2"/>
        <a:buChar char="F"/>
        <a:defRPr sz="2000">
          <a:solidFill>
            <a:schemeClr val="tx1"/>
          </a:solidFill>
          <a:latin typeface="+mn-lt"/>
        </a:defRPr>
      </a:lvl4pPr>
      <a:lvl5pPr marL="2057400" indent="-228600" algn="l" rtl="0" eaLnBrk="0" fontAlgn="base" hangingPunct="0">
        <a:spcBef>
          <a:spcPct val="20000"/>
        </a:spcBef>
        <a:spcAft>
          <a:spcPct val="0"/>
        </a:spcAft>
        <a:buClr>
          <a:srgbClr val="9900CC"/>
        </a:buClr>
        <a:buSzPct val="85000"/>
        <a:buFont typeface="Monotype Sorts" pitchFamily="2" charset="2"/>
        <a:buChar char=":"/>
        <a:defRPr sz="1700">
          <a:solidFill>
            <a:schemeClr val="tx1"/>
          </a:solidFill>
          <a:latin typeface="+mn-lt"/>
        </a:defRPr>
      </a:lvl5pPr>
      <a:lvl6pPr marL="2514600" indent="-228600" algn="l" rtl="0" eaLnBrk="0" fontAlgn="base" hangingPunct="0">
        <a:spcBef>
          <a:spcPct val="20000"/>
        </a:spcBef>
        <a:spcAft>
          <a:spcPct val="0"/>
        </a:spcAft>
        <a:buClr>
          <a:srgbClr val="9900CC"/>
        </a:buClr>
        <a:buSzPct val="85000"/>
        <a:buFont typeface="Monotype Sorts" pitchFamily="2" charset="2"/>
        <a:buChar char=":"/>
        <a:defRPr sz="1700">
          <a:solidFill>
            <a:schemeClr val="tx1"/>
          </a:solidFill>
          <a:latin typeface="+mn-lt"/>
        </a:defRPr>
      </a:lvl6pPr>
      <a:lvl7pPr marL="2971800" indent="-228600" algn="l" rtl="0" eaLnBrk="0" fontAlgn="base" hangingPunct="0">
        <a:spcBef>
          <a:spcPct val="20000"/>
        </a:spcBef>
        <a:spcAft>
          <a:spcPct val="0"/>
        </a:spcAft>
        <a:buClr>
          <a:srgbClr val="9900CC"/>
        </a:buClr>
        <a:buSzPct val="85000"/>
        <a:buFont typeface="Monotype Sorts" pitchFamily="2" charset="2"/>
        <a:buChar char=":"/>
        <a:defRPr sz="1700">
          <a:solidFill>
            <a:schemeClr val="tx1"/>
          </a:solidFill>
          <a:latin typeface="+mn-lt"/>
        </a:defRPr>
      </a:lvl7pPr>
      <a:lvl8pPr marL="3429000" indent="-228600" algn="l" rtl="0" eaLnBrk="0" fontAlgn="base" hangingPunct="0">
        <a:spcBef>
          <a:spcPct val="20000"/>
        </a:spcBef>
        <a:spcAft>
          <a:spcPct val="0"/>
        </a:spcAft>
        <a:buClr>
          <a:srgbClr val="9900CC"/>
        </a:buClr>
        <a:buSzPct val="85000"/>
        <a:buFont typeface="Monotype Sorts" pitchFamily="2" charset="2"/>
        <a:buChar char=":"/>
        <a:defRPr sz="1700">
          <a:solidFill>
            <a:schemeClr val="tx1"/>
          </a:solidFill>
          <a:latin typeface="+mn-lt"/>
        </a:defRPr>
      </a:lvl8pPr>
      <a:lvl9pPr marL="3886200" indent="-228600" algn="l" rtl="0" eaLnBrk="0" fontAlgn="base" hangingPunct="0">
        <a:spcBef>
          <a:spcPct val="20000"/>
        </a:spcBef>
        <a:spcAft>
          <a:spcPct val="0"/>
        </a:spcAft>
        <a:buClr>
          <a:srgbClr val="9900CC"/>
        </a:buClr>
        <a:buSzPct val="85000"/>
        <a:buFont typeface="Monotype Sorts" pitchFamily="2" charset="2"/>
        <a:buChar char=":"/>
        <a:defRPr sz="1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Session_1_Part_1_Sub_1_V1_2007.ppt#13. Slide 13"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Session_1_Part_1_Sub_1_V1_2007.ppt#11. Slide 1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Session_1_Part_1_Sub_1_V1_2007.ppt#9. Filed-Based Syste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3"/>
          <p:cNvGrpSpPr>
            <a:grpSpLocks/>
          </p:cNvGrpSpPr>
          <p:nvPr/>
        </p:nvGrpSpPr>
        <p:grpSpPr bwMode="auto">
          <a:xfrm>
            <a:off x="409575" y="1676400"/>
            <a:ext cx="9088438" cy="2211388"/>
            <a:chOff x="238" y="1056"/>
            <a:chExt cx="5285" cy="1393"/>
          </a:xfrm>
        </p:grpSpPr>
        <p:sp>
          <p:nvSpPr>
            <p:cNvPr id="3087" name="Rectangle 4"/>
            <p:cNvSpPr>
              <a:spLocks noChangeArrowheads="1"/>
            </p:cNvSpPr>
            <p:nvPr/>
          </p:nvSpPr>
          <p:spPr bwMode="gray">
            <a:xfrm>
              <a:off x="243" y="1057"/>
              <a:ext cx="5272" cy="1391"/>
            </a:xfrm>
            <a:prstGeom prst="rect">
              <a:avLst/>
            </a:prstGeom>
            <a:solidFill>
              <a:srgbClr val="EAEAEA">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88" name="Freeform 5"/>
            <p:cNvSpPr>
              <a:spLocks/>
            </p:cNvSpPr>
            <p:nvPr/>
          </p:nvSpPr>
          <p:spPr bwMode="gray">
            <a:xfrm>
              <a:off x="238" y="1056"/>
              <a:ext cx="5273" cy="1393"/>
            </a:xfrm>
            <a:custGeom>
              <a:avLst/>
              <a:gdLst>
                <a:gd name="T0" fmla="*/ 5272 w 5273"/>
                <a:gd name="T1" fmla="*/ 0 h 1393"/>
                <a:gd name="T2" fmla="*/ 0 w 5273"/>
                <a:gd name="T3" fmla="*/ 0 h 1393"/>
                <a:gd name="T4" fmla="*/ 0 w 5273"/>
                <a:gd name="T5" fmla="*/ 1392 h 1393"/>
                <a:gd name="T6" fmla="*/ 0 60000 65536"/>
                <a:gd name="T7" fmla="*/ 0 60000 65536"/>
                <a:gd name="T8" fmla="*/ 0 60000 65536"/>
                <a:gd name="T9" fmla="*/ 0 w 5273"/>
                <a:gd name="T10" fmla="*/ 0 h 1393"/>
                <a:gd name="T11" fmla="*/ 5273 w 5273"/>
                <a:gd name="T12" fmla="*/ 1393 h 1393"/>
              </a:gdLst>
              <a:ahLst/>
              <a:cxnLst>
                <a:cxn ang="T6">
                  <a:pos x="T0" y="T1"/>
                </a:cxn>
                <a:cxn ang="T7">
                  <a:pos x="T2" y="T3"/>
                </a:cxn>
                <a:cxn ang="T8">
                  <a:pos x="T4" y="T5"/>
                </a:cxn>
              </a:cxnLst>
              <a:rect l="T9" t="T10" r="T11" b="T12"/>
              <a:pathLst>
                <a:path w="5273" h="1393">
                  <a:moveTo>
                    <a:pt x="5272" y="0"/>
                  </a:moveTo>
                  <a:lnTo>
                    <a:pt x="0" y="0"/>
                  </a:lnTo>
                  <a:lnTo>
                    <a:pt x="0" y="1392"/>
                  </a:lnTo>
                </a:path>
              </a:pathLst>
            </a:custGeom>
            <a:noFill/>
            <a:ln w="12700" cap="rnd">
              <a:solidFill>
                <a:srgbClr val="B2B2B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089" name="Freeform 6"/>
            <p:cNvSpPr>
              <a:spLocks/>
            </p:cNvSpPr>
            <p:nvPr/>
          </p:nvSpPr>
          <p:spPr bwMode="gray">
            <a:xfrm>
              <a:off x="250" y="1056"/>
              <a:ext cx="5273" cy="1393"/>
            </a:xfrm>
            <a:custGeom>
              <a:avLst/>
              <a:gdLst>
                <a:gd name="T0" fmla="*/ 5272 w 5273"/>
                <a:gd name="T1" fmla="*/ 0 h 1393"/>
                <a:gd name="T2" fmla="*/ 5272 w 5273"/>
                <a:gd name="T3" fmla="*/ 1392 h 1393"/>
                <a:gd name="T4" fmla="*/ 0 w 5273"/>
                <a:gd name="T5" fmla="*/ 1392 h 1393"/>
                <a:gd name="T6" fmla="*/ 0 60000 65536"/>
                <a:gd name="T7" fmla="*/ 0 60000 65536"/>
                <a:gd name="T8" fmla="*/ 0 60000 65536"/>
                <a:gd name="T9" fmla="*/ 0 w 5273"/>
                <a:gd name="T10" fmla="*/ 0 h 1393"/>
                <a:gd name="T11" fmla="*/ 5273 w 5273"/>
                <a:gd name="T12" fmla="*/ 1393 h 1393"/>
              </a:gdLst>
              <a:ahLst/>
              <a:cxnLst>
                <a:cxn ang="T6">
                  <a:pos x="T0" y="T1"/>
                </a:cxn>
                <a:cxn ang="T7">
                  <a:pos x="T2" y="T3"/>
                </a:cxn>
                <a:cxn ang="T8">
                  <a:pos x="T4" y="T5"/>
                </a:cxn>
              </a:cxnLst>
              <a:rect l="T9" t="T10" r="T11" b="T12"/>
              <a:pathLst>
                <a:path w="5273" h="1393">
                  <a:moveTo>
                    <a:pt x="5272" y="0"/>
                  </a:moveTo>
                  <a:lnTo>
                    <a:pt x="5272" y="1392"/>
                  </a:lnTo>
                  <a:lnTo>
                    <a:pt x="0" y="1392"/>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3075" name="Group 7"/>
          <p:cNvGrpSpPr>
            <a:grpSpLocks/>
          </p:cNvGrpSpPr>
          <p:nvPr/>
        </p:nvGrpSpPr>
        <p:grpSpPr bwMode="auto">
          <a:xfrm>
            <a:off x="412750" y="5943600"/>
            <a:ext cx="9082088" cy="153988"/>
            <a:chOff x="240" y="3744"/>
            <a:chExt cx="5281" cy="97"/>
          </a:xfrm>
        </p:grpSpPr>
        <p:sp>
          <p:nvSpPr>
            <p:cNvPr id="3084" name="Rectangle 8"/>
            <p:cNvSpPr>
              <a:spLocks noChangeArrowheads="1"/>
            </p:cNvSpPr>
            <p:nvPr/>
          </p:nvSpPr>
          <p:spPr bwMode="gray">
            <a:xfrm>
              <a:off x="240" y="3744"/>
              <a:ext cx="5280" cy="96"/>
            </a:xfrm>
            <a:prstGeom prst="rect">
              <a:avLst/>
            </a:prstGeom>
            <a:solidFill>
              <a:srgbClr val="EAEAEA">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85" name="Freeform 9"/>
            <p:cNvSpPr>
              <a:spLocks/>
            </p:cNvSpPr>
            <p:nvPr/>
          </p:nvSpPr>
          <p:spPr bwMode="gray">
            <a:xfrm>
              <a:off x="240" y="3744"/>
              <a:ext cx="5281" cy="97"/>
            </a:xfrm>
            <a:custGeom>
              <a:avLst/>
              <a:gdLst>
                <a:gd name="T0" fmla="*/ 5280 w 5281"/>
                <a:gd name="T1" fmla="*/ 0 h 97"/>
                <a:gd name="T2" fmla="*/ 0 w 5281"/>
                <a:gd name="T3" fmla="*/ 0 h 97"/>
                <a:gd name="T4" fmla="*/ 0 w 5281"/>
                <a:gd name="T5" fmla="*/ 96 h 97"/>
                <a:gd name="T6" fmla="*/ 0 60000 65536"/>
                <a:gd name="T7" fmla="*/ 0 60000 65536"/>
                <a:gd name="T8" fmla="*/ 0 60000 65536"/>
                <a:gd name="T9" fmla="*/ 0 w 5281"/>
                <a:gd name="T10" fmla="*/ 0 h 97"/>
                <a:gd name="T11" fmla="*/ 5281 w 5281"/>
                <a:gd name="T12" fmla="*/ 97 h 97"/>
              </a:gdLst>
              <a:ahLst/>
              <a:cxnLst>
                <a:cxn ang="T6">
                  <a:pos x="T0" y="T1"/>
                </a:cxn>
                <a:cxn ang="T7">
                  <a:pos x="T2" y="T3"/>
                </a:cxn>
                <a:cxn ang="T8">
                  <a:pos x="T4" y="T5"/>
                </a:cxn>
              </a:cxnLst>
              <a:rect l="T9" t="T10" r="T11" b="T12"/>
              <a:pathLst>
                <a:path w="5281" h="97">
                  <a:moveTo>
                    <a:pt x="5280" y="0"/>
                  </a:moveTo>
                  <a:lnTo>
                    <a:pt x="0" y="0"/>
                  </a:lnTo>
                  <a:lnTo>
                    <a:pt x="0" y="96"/>
                  </a:lnTo>
                </a:path>
              </a:pathLst>
            </a:custGeom>
            <a:noFill/>
            <a:ln w="12700" cap="rnd">
              <a:solidFill>
                <a:srgbClr val="B2B2B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086" name="Freeform 10"/>
            <p:cNvSpPr>
              <a:spLocks/>
            </p:cNvSpPr>
            <p:nvPr/>
          </p:nvSpPr>
          <p:spPr bwMode="gray">
            <a:xfrm>
              <a:off x="240" y="3744"/>
              <a:ext cx="5281" cy="97"/>
            </a:xfrm>
            <a:custGeom>
              <a:avLst/>
              <a:gdLst>
                <a:gd name="T0" fmla="*/ 5280 w 5281"/>
                <a:gd name="T1" fmla="*/ 0 h 97"/>
                <a:gd name="T2" fmla="*/ 5280 w 5281"/>
                <a:gd name="T3" fmla="*/ 96 h 97"/>
                <a:gd name="T4" fmla="*/ 0 w 5281"/>
                <a:gd name="T5" fmla="*/ 96 h 97"/>
                <a:gd name="T6" fmla="*/ 0 60000 65536"/>
                <a:gd name="T7" fmla="*/ 0 60000 65536"/>
                <a:gd name="T8" fmla="*/ 0 60000 65536"/>
                <a:gd name="T9" fmla="*/ 0 w 5281"/>
                <a:gd name="T10" fmla="*/ 0 h 97"/>
                <a:gd name="T11" fmla="*/ 5281 w 5281"/>
                <a:gd name="T12" fmla="*/ 97 h 97"/>
              </a:gdLst>
              <a:ahLst/>
              <a:cxnLst>
                <a:cxn ang="T6">
                  <a:pos x="T0" y="T1"/>
                </a:cxn>
                <a:cxn ang="T7">
                  <a:pos x="T2" y="T3"/>
                </a:cxn>
                <a:cxn ang="T8">
                  <a:pos x="T4" y="T5"/>
                </a:cxn>
              </a:cxnLst>
              <a:rect l="T9" t="T10" r="T11" b="T12"/>
              <a:pathLst>
                <a:path w="5281" h="97">
                  <a:moveTo>
                    <a:pt x="5280" y="0"/>
                  </a:moveTo>
                  <a:lnTo>
                    <a:pt x="5280" y="96"/>
                  </a:lnTo>
                  <a:lnTo>
                    <a:pt x="0" y="96"/>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3076" name="Group 11"/>
          <p:cNvGrpSpPr>
            <a:grpSpLocks/>
          </p:cNvGrpSpPr>
          <p:nvPr/>
        </p:nvGrpSpPr>
        <p:grpSpPr bwMode="auto">
          <a:xfrm>
            <a:off x="581025" y="1905000"/>
            <a:ext cx="376238" cy="1752600"/>
            <a:chOff x="338" y="1200"/>
            <a:chExt cx="97" cy="1104"/>
          </a:xfrm>
        </p:grpSpPr>
        <p:sp useBgFill="1">
          <p:nvSpPr>
            <p:cNvPr id="3081" name="Rectangle 12"/>
            <p:cNvSpPr>
              <a:spLocks noChangeArrowheads="1"/>
            </p:cNvSpPr>
            <p:nvPr/>
          </p:nvSpPr>
          <p:spPr bwMode="gray">
            <a:xfrm>
              <a:off x="338" y="1201"/>
              <a:ext cx="96" cy="1103"/>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82" name="Freeform 13"/>
            <p:cNvSpPr>
              <a:spLocks/>
            </p:cNvSpPr>
            <p:nvPr/>
          </p:nvSpPr>
          <p:spPr bwMode="gray">
            <a:xfrm>
              <a:off x="338" y="1200"/>
              <a:ext cx="97" cy="1104"/>
            </a:xfrm>
            <a:custGeom>
              <a:avLst/>
              <a:gdLst>
                <a:gd name="T0" fmla="*/ 0 w 97"/>
                <a:gd name="T1" fmla="*/ 1103 h 1104"/>
                <a:gd name="T2" fmla="*/ 96 w 97"/>
                <a:gd name="T3" fmla="*/ 1103 h 1104"/>
                <a:gd name="T4" fmla="*/ 96 w 97"/>
                <a:gd name="T5" fmla="*/ 0 h 1104"/>
                <a:gd name="T6" fmla="*/ 0 60000 65536"/>
                <a:gd name="T7" fmla="*/ 0 60000 65536"/>
                <a:gd name="T8" fmla="*/ 0 60000 65536"/>
                <a:gd name="T9" fmla="*/ 0 w 97"/>
                <a:gd name="T10" fmla="*/ 0 h 1104"/>
                <a:gd name="T11" fmla="*/ 97 w 97"/>
                <a:gd name="T12" fmla="*/ 1104 h 1104"/>
              </a:gdLst>
              <a:ahLst/>
              <a:cxnLst>
                <a:cxn ang="T6">
                  <a:pos x="T0" y="T1"/>
                </a:cxn>
                <a:cxn ang="T7">
                  <a:pos x="T2" y="T3"/>
                </a:cxn>
                <a:cxn ang="T8">
                  <a:pos x="T4" y="T5"/>
                </a:cxn>
              </a:cxnLst>
              <a:rect l="T9" t="T10" r="T11" b="T12"/>
              <a:pathLst>
                <a:path w="97" h="1104">
                  <a:moveTo>
                    <a:pt x="0" y="1103"/>
                  </a:moveTo>
                  <a:lnTo>
                    <a:pt x="96" y="1103"/>
                  </a:lnTo>
                  <a:lnTo>
                    <a:pt x="96" y="0"/>
                  </a:lnTo>
                </a:path>
              </a:pathLst>
            </a:custGeom>
            <a:noFill/>
            <a:ln w="12700" cap="rnd">
              <a:solidFill>
                <a:srgbClr val="B2B2B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083" name="Freeform 14"/>
            <p:cNvSpPr>
              <a:spLocks/>
            </p:cNvSpPr>
            <p:nvPr/>
          </p:nvSpPr>
          <p:spPr bwMode="gray">
            <a:xfrm>
              <a:off x="338" y="1200"/>
              <a:ext cx="97" cy="1104"/>
            </a:xfrm>
            <a:custGeom>
              <a:avLst/>
              <a:gdLst>
                <a:gd name="T0" fmla="*/ 0 w 97"/>
                <a:gd name="T1" fmla="*/ 1103 h 1104"/>
                <a:gd name="T2" fmla="*/ 0 w 97"/>
                <a:gd name="T3" fmla="*/ 0 h 1104"/>
                <a:gd name="T4" fmla="*/ 96 w 97"/>
                <a:gd name="T5" fmla="*/ 0 h 1104"/>
                <a:gd name="T6" fmla="*/ 0 60000 65536"/>
                <a:gd name="T7" fmla="*/ 0 60000 65536"/>
                <a:gd name="T8" fmla="*/ 0 60000 65536"/>
                <a:gd name="T9" fmla="*/ 0 w 97"/>
                <a:gd name="T10" fmla="*/ 0 h 1104"/>
                <a:gd name="T11" fmla="*/ 97 w 97"/>
                <a:gd name="T12" fmla="*/ 1104 h 1104"/>
              </a:gdLst>
              <a:ahLst/>
              <a:cxnLst>
                <a:cxn ang="T6">
                  <a:pos x="T0" y="T1"/>
                </a:cxn>
                <a:cxn ang="T7">
                  <a:pos x="T2" y="T3"/>
                </a:cxn>
                <a:cxn ang="T8">
                  <a:pos x="T4" y="T5"/>
                </a:cxn>
              </a:cxnLst>
              <a:rect l="T9" t="T10" r="T11" b="T12"/>
              <a:pathLst>
                <a:path w="97" h="1104">
                  <a:moveTo>
                    <a:pt x="0" y="1103"/>
                  </a:moveTo>
                  <a:lnTo>
                    <a:pt x="0" y="0"/>
                  </a:lnTo>
                  <a:lnTo>
                    <a:pt x="96"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91855" name="Rectangle 15"/>
          <p:cNvSpPr>
            <a:spLocks noChangeArrowheads="1"/>
          </p:cNvSpPr>
          <p:nvPr/>
        </p:nvSpPr>
        <p:spPr bwMode="gray">
          <a:xfrm>
            <a:off x="906463" y="1346200"/>
            <a:ext cx="8420100" cy="2725738"/>
          </a:xfrm>
          <a:prstGeom prst="rect">
            <a:avLst/>
          </a:prstGeom>
          <a:noFill/>
          <a:ln w="9525">
            <a:noFill/>
            <a:miter lim="800000"/>
            <a:headEnd/>
            <a:tailEnd/>
          </a:ln>
          <a:effectLst/>
        </p:spPr>
        <p:txBody>
          <a:bodyPr lIns="92075" tIns="46038" rIns="92075" bIns="46038" anchor="ctr">
            <a:spAutoFit/>
          </a:bodyPr>
          <a:lstStyle/>
          <a:p>
            <a:pPr algn="ctr">
              <a:lnSpc>
                <a:spcPct val="120000"/>
              </a:lnSpc>
              <a:defRPr/>
            </a:pPr>
            <a:r>
              <a:rPr lang="en-US" sz="4000" dirty="0">
                <a:solidFill>
                  <a:srgbClr val="9900CC"/>
                </a:solidFill>
                <a:latin typeface="+mn-lt"/>
              </a:rPr>
              <a:t/>
            </a:r>
            <a:br>
              <a:rPr lang="en-US" sz="4000" dirty="0">
                <a:solidFill>
                  <a:srgbClr val="9900CC"/>
                </a:solidFill>
                <a:latin typeface="+mn-lt"/>
              </a:rPr>
            </a:br>
            <a:r>
              <a:rPr lang="en-US" sz="4000" dirty="0">
                <a:solidFill>
                  <a:srgbClr val="9900CC"/>
                </a:solidFill>
                <a:latin typeface="+mn-lt"/>
              </a:rPr>
              <a:t>Database Management Systems I</a:t>
            </a:r>
            <a:br>
              <a:rPr lang="en-US" sz="4000" dirty="0">
                <a:solidFill>
                  <a:srgbClr val="9900CC"/>
                </a:solidFill>
                <a:latin typeface="+mn-lt"/>
              </a:rPr>
            </a:br>
            <a:r>
              <a:rPr lang="en-US" i="1" dirty="0">
                <a:solidFill>
                  <a:srgbClr val="9900CC"/>
                </a:solidFill>
                <a:latin typeface="+mn-lt"/>
              </a:rPr>
              <a:t>Databases and Database Management Systems</a:t>
            </a:r>
            <a:r>
              <a:rPr lang="en-US" sz="4000" dirty="0">
                <a:solidFill>
                  <a:srgbClr val="9900CC"/>
                </a:solidFill>
                <a:latin typeface="+mn-lt"/>
              </a:rPr>
              <a:t/>
            </a:r>
            <a:br>
              <a:rPr lang="en-US" sz="4000" dirty="0">
                <a:solidFill>
                  <a:srgbClr val="9900CC"/>
                </a:solidFill>
                <a:latin typeface="+mn-lt"/>
              </a:rPr>
            </a:br>
            <a:endParaRPr lang="en-US" sz="4000" dirty="0">
              <a:solidFill>
                <a:srgbClr val="9900CC"/>
              </a:solidFill>
              <a:latin typeface="+mn-lt"/>
            </a:endParaRPr>
          </a:p>
        </p:txBody>
      </p:sp>
      <p:sp>
        <p:nvSpPr>
          <p:cNvPr id="3078" name="Rectangle 18"/>
          <p:cNvSpPr>
            <a:spLocks noChangeArrowheads="1"/>
          </p:cNvSpPr>
          <p:nvPr/>
        </p:nvSpPr>
        <p:spPr bwMode="auto">
          <a:xfrm>
            <a:off x="3384550" y="6324600"/>
            <a:ext cx="313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ctr"/>
            <a:endParaRPr lang="en-US" sz="1400" b="0">
              <a:latin typeface="Times New Roman" pitchFamily="18" charset="0"/>
            </a:endParaRPr>
          </a:p>
        </p:txBody>
      </p:sp>
      <p:sp>
        <p:nvSpPr>
          <p:cNvPr id="3079" name="Rectangle 19"/>
          <p:cNvSpPr>
            <a:spLocks noChangeArrowheads="1"/>
          </p:cNvSpPr>
          <p:nvPr/>
        </p:nvSpPr>
        <p:spPr bwMode="auto">
          <a:xfrm>
            <a:off x="7429500" y="6324600"/>
            <a:ext cx="206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a:endParaRPr lang="en-US" sz="1400" b="0">
              <a:latin typeface="Times New Roman" pitchFamily="18" charset="0"/>
            </a:endParaRPr>
          </a:p>
        </p:txBody>
      </p:sp>
      <p:sp>
        <p:nvSpPr>
          <p:cNvPr id="291871" name="Rectangle 31"/>
          <p:cNvSpPr>
            <a:spLocks noChangeArrowheads="1"/>
          </p:cNvSpPr>
          <p:nvPr/>
        </p:nvSpPr>
        <p:spPr bwMode="gray">
          <a:xfrm>
            <a:off x="641350" y="3967163"/>
            <a:ext cx="8420100" cy="1117600"/>
          </a:xfrm>
          <a:prstGeom prst="rect">
            <a:avLst/>
          </a:prstGeom>
          <a:noFill/>
          <a:ln w="9525">
            <a:noFill/>
            <a:miter lim="800000"/>
            <a:headEnd/>
            <a:tailEnd/>
          </a:ln>
          <a:effectLst/>
        </p:spPr>
        <p:txBody>
          <a:bodyPr lIns="92075" tIns="46038" rIns="92075" bIns="46038" anchor="ctr">
            <a:spAutoFit/>
          </a:bodyPr>
          <a:lstStyle/>
          <a:p>
            <a:pPr algn="ctr">
              <a:lnSpc>
                <a:spcPct val="120000"/>
              </a:lnSpc>
              <a:defRPr/>
            </a:pPr>
            <a:r>
              <a:rPr lang="en-US" sz="2000" dirty="0">
                <a:solidFill>
                  <a:srgbClr val="9900CC"/>
                </a:solidFill>
                <a:latin typeface="+mn-lt"/>
              </a:rPr>
              <a:t>Lecturer:   Akanferi Albert</a:t>
            </a:r>
            <a:br>
              <a:rPr lang="en-US" sz="2000" dirty="0">
                <a:solidFill>
                  <a:srgbClr val="9900CC"/>
                </a:solidFill>
                <a:latin typeface="+mn-lt"/>
              </a:rPr>
            </a:br>
            <a:r>
              <a:rPr lang="en-US" sz="1800" dirty="0">
                <a:solidFill>
                  <a:srgbClr val="9900CC"/>
                </a:solidFill>
                <a:latin typeface="+mn-lt"/>
              </a:rPr>
              <a:t>akanferi@yahoo.com</a:t>
            </a:r>
            <a:br>
              <a:rPr lang="en-US" sz="1800" dirty="0">
                <a:solidFill>
                  <a:srgbClr val="9900CC"/>
                </a:solidFill>
                <a:latin typeface="+mn-lt"/>
              </a:rPr>
            </a:br>
            <a:endParaRPr lang="en-US" sz="1800" dirty="0">
              <a:solidFill>
                <a:srgbClr val="9900CC"/>
              </a:solidFill>
              <a:latin typeface="+mn-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pPr>
              <a:defRPr/>
            </a:pPr>
            <a:fld id="{B9948B2B-235F-4AAC-ADA2-25C3778FD948}" type="slidenum">
              <a:rPr lang="en-US"/>
              <a:pPr>
                <a:defRPr/>
              </a:pPr>
              <a:t>9</a:t>
            </a:fld>
            <a:endParaRPr lang="en-US"/>
          </a:p>
        </p:txBody>
      </p:sp>
      <p:sp>
        <p:nvSpPr>
          <p:cNvPr id="12291" name="Rectangle 11"/>
          <p:cNvSpPr>
            <a:spLocks noChangeArrowheads="1"/>
          </p:cNvSpPr>
          <p:nvPr/>
        </p:nvSpPr>
        <p:spPr bwMode="gray">
          <a:xfrm>
            <a:off x="304800" y="133350"/>
            <a:ext cx="8264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r>
              <a:rPr lang="en-US" sz="3200">
                <a:solidFill>
                  <a:srgbClr val="9900CC"/>
                </a:solidFill>
              </a:rPr>
              <a:t>Database Defined</a:t>
            </a:r>
          </a:p>
        </p:txBody>
      </p:sp>
      <p:sp>
        <p:nvSpPr>
          <p:cNvPr id="12292" name="AutoShape 12"/>
          <p:cNvSpPr>
            <a:spLocks noChangeArrowheads="1"/>
          </p:cNvSpPr>
          <p:nvPr/>
        </p:nvSpPr>
        <p:spPr bwMode="auto">
          <a:xfrm>
            <a:off x="2347913" y="1292225"/>
            <a:ext cx="7215187" cy="2652713"/>
          </a:xfrm>
          <a:prstGeom prst="wedgeRoundRectCallout">
            <a:avLst>
              <a:gd name="adj1" fmla="val -59880"/>
              <a:gd name="adj2" fmla="val -72264"/>
              <a:gd name="adj3" fmla="val 16667"/>
            </a:avLst>
          </a:prstGeom>
          <a:solidFill>
            <a:srgbClr val="BEA68A"/>
          </a:solidFill>
          <a:ln w="9525">
            <a:solidFill>
              <a:schemeClr val="tx1"/>
            </a:solidFill>
            <a:miter lim="800000"/>
            <a:headEnd/>
            <a:tailEnd/>
          </a:ln>
          <a:effectLst>
            <a:outerShdw dist="117088" dir="18636078" algn="ctr" rotWithShape="0">
              <a:schemeClr val="bg2">
                <a:alpha val="50000"/>
              </a:schemeClr>
            </a:outerShdw>
          </a:effectLst>
        </p:spPr>
        <p:txBody>
          <a:bodyPr/>
          <a:lstStyle/>
          <a:p>
            <a:pPr>
              <a:spcBef>
                <a:spcPct val="20000"/>
              </a:spcBef>
              <a:buClr>
                <a:srgbClr val="9900CC"/>
              </a:buClr>
              <a:buSzPct val="85000"/>
              <a:buFont typeface="Monotype Sorts" pitchFamily="2" charset="2"/>
              <a:buNone/>
            </a:pPr>
            <a:r>
              <a:rPr lang="en-US" sz="3200"/>
              <a:t>A </a:t>
            </a:r>
            <a:r>
              <a:rPr lang="en-US" sz="3200">
                <a:solidFill>
                  <a:srgbClr val="FFC9C9"/>
                </a:solidFill>
              </a:rPr>
              <a:t>shared</a:t>
            </a:r>
            <a:r>
              <a:rPr lang="en-US" sz="3200"/>
              <a:t> </a:t>
            </a:r>
            <a:r>
              <a:rPr lang="en-US" sz="3200">
                <a:solidFill>
                  <a:srgbClr val="FFC9C9"/>
                </a:solidFill>
              </a:rPr>
              <a:t>collection</a:t>
            </a:r>
            <a:r>
              <a:rPr lang="en-US" sz="3200"/>
              <a:t> of </a:t>
            </a:r>
            <a:r>
              <a:rPr lang="en-US" sz="3200">
                <a:solidFill>
                  <a:srgbClr val="FFC9C9"/>
                </a:solidFill>
              </a:rPr>
              <a:t>logically</a:t>
            </a:r>
            <a:r>
              <a:rPr lang="en-US" sz="3200"/>
              <a:t> </a:t>
            </a:r>
            <a:r>
              <a:rPr lang="en-US" sz="3200">
                <a:solidFill>
                  <a:srgbClr val="FFC9C9"/>
                </a:solidFill>
              </a:rPr>
              <a:t>related data</a:t>
            </a:r>
            <a:r>
              <a:rPr lang="en-US" sz="3200"/>
              <a:t>, and a </a:t>
            </a:r>
            <a:r>
              <a:rPr lang="en-US" sz="3200">
                <a:solidFill>
                  <a:srgbClr val="FFC9C9"/>
                </a:solidFill>
              </a:rPr>
              <a:t>description</a:t>
            </a:r>
            <a:r>
              <a:rPr lang="en-US" sz="3200"/>
              <a:t> of this data, </a:t>
            </a:r>
            <a:r>
              <a:rPr lang="en-US" sz="3200">
                <a:solidFill>
                  <a:srgbClr val="FFC9C9"/>
                </a:solidFill>
              </a:rPr>
              <a:t>designed</a:t>
            </a:r>
            <a:r>
              <a:rPr lang="en-US" sz="3200"/>
              <a:t> to meet the </a:t>
            </a:r>
            <a:r>
              <a:rPr lang="en-US" sz="3200">
                <a:solidFill>
                  <a:srgbClr val="FFC9C9"/>
                </a:solidFill>
              </a:rPr>
              <a:t>information needs</a:t>
            </a:r>
            <a:r>
              <a:rPr lang="en-US" sz="3200"/>
              <a:t> of an organisation.</a:t>
            </a:r>
            <a:endParaRPr lang="en-US" sz="2800" b="0">
              <a:solidFill>
                <a:srgbClr val="FF3300"/>
              </a:solidFill>
            </a:endParaRPr>
          </a:p>
        </p:txBody>
      </p:sp>
      <p:pic>
        <p:nvPicPr>
          <p:cNvPr id="12293" name="Picture 13" descr="Info_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363538" y="1652588"/>
            <a:ext cx="1157287" cy="115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 Box 14"/>
          <p:cNvSpPr txBox="1">
            <a:spLocks noChangeArrowheads="1"/>
          </p:cNvSpPr>
          <p:nvPr/>
        </p:nvSpPr>
        <p:spPr bwMode="auto">
          <a:xfrm>
            <a:off x="655638" y="4025900"/>
            <a:ext cx="8154987"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buFont typeface="Wingdings" pitchFamily="2" charset="2"/>
              <a:buChar char="§"/>
            </a:pPr>
            <a:r>
              <a:rPr lang="en-US" sz="3200" b="0"/>
              <a:t>A very large, integrated collection of data.</a:t>
            </a:r>
          </a:p>
          <a:p>
            <a:pPr>
              <a:buFont typeface="Wingdings" pitchFamily="2" charset="2"/>
              <a:buChar char="§"/>
            </a:pPr>
            <a:r>
              <a:rPr lang="en-US" sz="3200" b="0"/>
              <a:t>Models real-world </a:t>
            </a:r>
            <a:r>
              <a:rPr lang="en-US" sz="3200" b="0" i="1"/>
              <a:t>situations</a:t>
            </a:r>
          </a:p>
          <a:p>
            <a:pPr>
              <a:buFont typeface="Wingdings" pitchFamily="2" charset="2"/>
              <a:buNone/>
            </a:pPr>
            <a:r>
              <a:rPr lang="en-US" sz="3200" b="0"/>
              <a:t>      - </a:t>
            </a:r>
            <a:r>
              <a:rPr lang="en-US" sz="2800" b="0"/>
              <a:t>Entities (e.g., students, courses)</a:t>
            </a:r>
          </a:p>
          <a:p>
            <a:pPr>
              <a:buFont typeface="Wingdings" pitchFamily="2" charset="2"/>
              <a:buNone/>
            </a:pPr>
            <a:r>
              <a:rPr lang="en-US" sz="2800" b="0"/>
              <a:t>       - Relationships (e.g., Kelly is taking SICS 325)</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pPr>
              <a:defRPr/>
            </a:pPr>
            <a:fld id="{09227E67-D927-4246-BF24-C0C76AF77EEB}" type="slidenum">
              <a:rPr lang="en-US"/>
              <a:pPr>
                <a:defRPr/>
              </a:pPr>
              <a:t>10</a:t>
            </a:fld>
            <a:endParaRPr lang="en-US"/>
          </a:p>
        </p:txBody>
      </p:sp>
      <p:sp>
        <p:nvSpPr>
          <p:cNvPr id="13315" name="Rectangle 2"/>
          <p:cNvSpPr>
            <a:spLocks noChangeArrowheads="1"/>
          </p:cNvSpPr>
          <p:nvPr/>
        </p:nvSpPr>
        <p:spPr bwMode="gray">
          <a:xfrm>
            <a:off x="274638" y="157163"/>
            <a:ext cx="8264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r>
              <a:rPr lang="en-US">
                <a:solidFill>
                  <a:srgbClr val="9900CC"/>
                </a:solidFill>
              </a:rPr>
              <a:t>Database systems</a:t>
            </a:r>
            <a:endParaRPr lang="en-GB">
              <a:solidFill>
                <a:srgbClr val="9900CC"/>
              </a:solidFill>
            </a:endParaRPr>
          </a:p>
        </p:txBody>
      </p:sp>
      <p:sp>
        <p:nvSpPr>
          <p:cNvPr id="13316" name="Text Box 6"/>
          <p:cNvSpPr txBox="1">
            <a:spLocks noChangeArrowheads="1"/>
          </p:cNvSpPr>
          <p:nvPr/>
        </p:nvSpPr>
        <p:spPr bwMode="auto">
          <a:xfrm>
            <a:off x="249238" y="5989638"/>
            <a:ext cx="2740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r>
              <a:rPr lang="en-US" sz="2000" i="1"/>
              <a:t>Database processing</a:t>
            </a:r>
          </a:p>
        </p:txBody>
      </p:sp>
      <p:sp>
        <p:nvSpPr>
          <p:cNvPr id="13317" name="Text Box 7"/>
          <p:cNvSpPr txBox="1">
            <a:spLocks noChangeArrowheads="1"/>
          </p:cNvSpPr>
          <p:nvPr/>
        </p:nvSpPr>
        <p:spPr bwMode="auto">
          <a:xfrm>
            <a:off x="8069263" y="6583363"/>
            <a:ext cx="9445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r>
              <a:rPr lang="en-US" sz="1200">
                <a:hlinkClick r:id="rId3" action="ppaction://hlinksldjump"/>
              </a:rPr>
              <a:t>Back to 21</a:t>
            </a:r>
            <a:endParaRPr lang="en-US" sz="1200"/>
          </a:p>
        </p:txBody>
      </p:sp>
      <p:pic>
        <p:nvPicPr>
          <p:cNvPr id="1331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238" y="1022350"/>
            <a:ext cx="9058275" cy="482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ACD0B1F9-AA9E-414D-9472-639598C4B5F3}" type="slidenum">
              <a:rPr lang="en-US"/>
              <a:pPr>
                <a:defRPr/>
              </a:pPr>
              <a:t>11</a:t>
            </a:fld>
            <a:endParaRPr lang="en-US"/>
          </a:p>
        </p:txBody>
      </p:sp>
      <p:sp>
        <p:nvSpPr>
          <p:cNvPr id="14339" name="Rectangle 2"/>
          <p:cNvSpPr>
            <a:spLocks noGrp="1" noChangeArrowheads="1"/>
          </p:cNvSpPr>
          <p:nvPr>
            <p:ph type="title"/>
          </p:nvPr>
        </p:nvSpPr>
        <p:spPr/>
        <p:txBody>
          <a:bodyPr/>
          <a:lstStyle/>
          <a:p>
            <a:r>
              <a:rPr lang="en-US" smtClean="0"/>
              <a:t>Some uses of Databases</a:t>
            </a:r>
          </a:p>
        </p:txBody>
      </p:sp>
      <p:sp>
        <p:nvSpPr>
          <p:cNvPr id="14340" name="Rectangle 3"/>
          <p:cNvSpPr>
            <a:spLocks noGrp="1" noChangeArrowheads="1"/>
          </p:cNvSpPr>
          <p:nvPr>
            <p:ph type="body" idx="1"/>
          </p:nvPr>
        </p:nvSpPr>
        <p:spPr>
          <a:xfrm>
            <a:off x="703263" y="1273175"/>
            <a:ext cx="8264525" cy="5095875"/>
          </a:xfrm>
        </p:spPr>
        <p:txBody>
          <a:bodyPr/>
          <a:lstStyle/>
          <a:p>
            <a:pPr>
              <a:lnSpc>
                <a:spcPct val="150000"/>
              </a:lnSpc>
            </a:pPr>
            <a:r>
              <a:rPr lang="en-US" smtClean="0"/>
              <a:t>Using the internet</a:t>
            </a:r>
          </a:p>
          <a:p>
            <a:pPr>
              <a:lnSpc>
                <a:spcPct val="150000"/>
              </a:lnSpc>
            </a:pPr>
            <a:r>
              <a:rPr lang="en-US" smtClean="0"/>
              <a:t>Studying at a the university</a:t>
            </a:r>
          </a:p>
          <a:p>
            <a:pPr>
              <a:lnSpc>
                <a:spcPct val="150000"/>
              </a:lnSpc>
            </a:pPr>
            <a:r>
              <a:rPr lang="en-US" smtClean="0"/>
              <a:t>Taking out insurance</a:t>
            </a:r>
          </a:p>
          <a:p>
            <a:pPr>
              <a:lnSpc>
                <a:spcPct val="150000"/>
              </a:lnSpc>
            </a:pPr>
            <a:r>
              <a:rPr lang="en-US" smtClean="0"/>
              <a:t>Using the library</a:t>
            </a:r>
          </a:p>
          <a:p>
            <a:pPr>
              <a:lnSpc>
                <a:spcPct val="150000"/>
              </a:lnSpc>
            </a:pPr>
            <a:r>
              <a:rPr lang="en-US" smtClean="0"/>
              <a:t>Booking a flight or room reservation</a:t>
            </a:r>
          </a:p>
          <a:p>
            <a:pPr>
              <a:lnSpc>
                <a:spcPct val="150000"/>
              </a:lnSpc>
            </a:pPr>
            <a:r>
              <a:rPr lang="en-US" smtClean="0"/>
              <a:t>Purchases from a supermarket</a:t>
            </a:r>
          </a:p>
          <a:p>
            <a:pPr>
              <a:lnSpc>
                <a:spcPct val="150000"/>
              </a:lnSpc>
            </a:pPr>
            <a:r>
              <a:rPr lang="en-US" smtClean="0"/>
              <a:t>Purchases using a credit card</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3"/>
          <p:cNvSpPr>
            <a:spLocks noGrp="1"/>
          </p:cNvSpPr>
          <p:nvPr>
            <p:ph type="sldNum" sz="quarter" idx="11"/>
          </p:nvPr>
        </p:nvSpPr>
        <p:spPr/>
        <p:txBody>
          <a:bodyPr/>
          <a:lstStyle/>
          <a:p>
            <a:pPr>
              <a:defRPr/>
            </a:pPr>
            <a:fld id="{584F0ED8-C3B7-4AF4-9409-7B55A5616444}" type="slidenum">
              <a:rPr lang="en-US"/>
              <a:pPr>
                <a:defRPr/>
              </a:pPr>
              <a:t>12</a:t>
            </a:fld>
            <a:endParaRPr lang="en-US"/>
          </a:p>
        </p:txBody>
      </p:sp>
      <p:sp>
        <p:nvSpPr>
          <p:cNvPr id="15363" name="Rectangle 2"/>
          <p:cNvSpPr>
            <a:spLocks noChangeArrowheads="1"/>
          </p:cNvSpPr>
          <p:nvPr/>
        </p:nvSpPr>
        <p:spPr bwMode="gray">
          <a:xfrm>
            <a:off x="560388" y="142875"/>
            <a:ext cx="8264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r>
              <a:rPr lang="en-US">
                <a:solidFill>
                  <a:srgbClr val="9900CC"/>
                </a:solidFill>
              </a:rPr>
              <a:t>File-based Approach Vs Database Approach</a:t>
            </a:r>
            <a:endParaRPr lang="en-GB">
              <a:solidFill>
                <a:srgbClr val="9900CC"/>
              </a:solidFill>
            </a:endParaRPr>
          </a:p>
        </p:txBody>
      </p:sp>
      <p:graphicFrame>
        <p:nvGraphicFramePr>
          <p:cNvPr id="921641" name="Group 41"/>
          <p:cNvGraphicFramePr>
            <a:graphicFrameLocks noGrp="1"/>
          </p:cNvGraphicFramePr>
          <p:nvPr>
            <p:ph/>
          </p:nvPr>
        </p:nvGraphicFramePr>
        <p:xfrm>
          <a:off x="558800" y="633413"/>
          <a:ext cx="8662988" cy="5637210"/>
        </p:xfrm>
        <a:graphic>
          <a:graphicData uri="http://schemas.openxmlformats.org/drawingml/2006/table">
            <a:tbl>
              <a:tblPr/>
              <a:tblGrid>
                <a:gridCol w="4332288"/>
                <a:gridCol w="4330700"/>
              </a:tblGrid>
              <a:tr h="730274">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dirty="0" err="1" smtClean="0">
                          <a:ln>
                            <a:noFill/>
                          </a:ln>
                          <a:solidFill>
                            <a:schemeClr val="tx1"/>
                          </a:solidFill>
                          <a:effectLst/>
                          <a:latin typeface="Times New Roman" pitchFamily="18" charset="0"/>
                        </a:rPr>
                        <a:t>Decentralised</a:t>
                      </a:r>
                      <a:r>
                        <a:rPr kumimoji="0" lang="en-US" sz="2400" b="0" i="0" u="none" strike="noStrike" cap="none" normalizeH="0" baseline="0" dirty="0" smtClean="0">
                          <a:ln>
                            <a:noFill/>
                          </a:ln>
                          <a:solidFill>
                            <a:schemeClr val="tx1"/>
                          </a:solidFill>
                          <a:effectLst/>
                          <a:latin typeface="Times New Roman" pitchFamily="18" charset="0"/>
                        </a:rPr>
                        <a:t> database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Shared database</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8687">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Program-data dependence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Program-data independence</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0274">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Direct Data Access</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Data abstraction</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8687">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One user at a time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Concurrent users</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8687">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Unrelated data</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Logically related data</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61914">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Holds only organisation operational data</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Holds a description of the data:-system catalog/</a:t>
                      </a:r>
                    </a:p>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data dictionary/metadata</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8687">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Data duplication</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Minimum data duplication</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pPr>
              <a:defRPr/>
            </a:pPr>
            <a:fld id="{BFE8E23C-D1D1-446F-A23D-CBA2BD89B15D}" type="slidenum">
              <a:rPr lang="en-US"/>
              <a:pPr>
                <a:defRPr/>
              </a:pPr>
              <a:t>13</a:t>
            </a:fld>
            <a:endParaRPr lang="en-US"/>
          </a:p>
        </p:txBody>
      </p:sp>
      <p:sp>
        <p:nvSpPr>
          <p:cNvPr id="16387" name="Rectangle 2"/>
          <p:cNvSpPr>
            <a:spLocks noGrp="1" noChangeArrowheads="1"/>
          </p:cNvSpPr>
          <p:nvPr>
            <p:ph type="title"/>
          </p:nvPr>
        </p:nvSpPr>
        <p:spPr/>
        <p:txBody>
          <a:bodyPr/>
          <a:lstStyle/>
          <a:p>
            <a:r>
              <a:rPr lang="en-US" i="1" smtClean="0"/>
              <a:t>What Is a DBMS?</a:t>
            </a:r>
          </a:p>
        </p:txBody>
      </p:sp>
      <p:sp>
        <p:nvSpPr>
          <p:cNvPr id="16388" name="Rectangle 3"/>
          <p:cNvSpPr>
            <a:spLocks noGrp="1" noChangeArrowheads="1"/>
          </p:cNvSpPr>
          <p:nvPr>
            <p:ph type="body" idx="1"/>
          </p:nvPr>
        </p:nvSpPr>
        <p:spPr>
          <a:xfrm>
            <a:off x="703263" y="1273175"/>
            <a:ext cx="8264525" cy="1651000"/>
          </a:xfrm>
        </p:spPr>
        <p:txBody>
          <a:bodyPr/>
          <a:lstStyle/>
          <a:p>
            <a:r>
              <a:rPr lang="en-US" sz="3200" smtClean="0"/>
              <a:t>A </a:t>
            </a:r>
            <a:r>
              <a:rPr lang="en-US" sz="3200" i="1" smtClean="0"/>
              <a:t>Database Management System (DBMS) </a:t>
            </a:r>
            <a:r>
              <a:rPr lang="en-US" sz="3200" smtClean="0"/>
              <a:t>is a </a:t>
            </a:r>
          </a:p>
          <a:p>
            <a:pPr>
              <a:buFont typeface="Monotype Sorts" pitchFamily="2" charset="2"/>
              <a:buNone/>
            </a:pPr>
            <a:r>
              <a:rPr lang="en-US" sz="3200" smtClean="0"/>
              <a:t>	software package designed to store and manage databases.</a:t>
            </a:r>
          </a:p>
        </p:txBody>
      </p:sp>
      <p:sp>
        <p:nvSpPr>
          <p:cNvPr id="1406980" name="Rectangle 4"/>
          <p:cNvSpPr>
            <a:spLocks noChangeArrowheads="1"/>
          </p:cNvSpPr>
          <p:nvPr/>
        </p:nvSpPr>
        <p:spPr bwMode="auto">
          <a:xfrm>
            <a:off x="2339975" y="3468688"/>
            <a:ext cx="6850063" cy="2003425"/>
          </a:xfrm>
          <a:prstGeom prst="rect">
            <a:avLst/>
          </a:prstGeom>
          <a:solidFill>
            <a:srgbClr val="FFC9C9"/>
          </a:solidFill>
          <a:ln w="9525">
            <a:solidFill>
              <a:schemeClr val="tx1"/>
            </a:solidFill>
            <a:miter lim="800000"/>
            <a:headEnd/>
            <a:tailEnd/>
          </a:ln>
          <a:effectLst>
            <a:outerShdw dist="107763" dir="18900000" algn="ctr" rotWithShape="0">
              <a:schemeClr val="bg2"/>
            </a:outerShdw>
          </a:effectLst>
        </p:spPr>
        <p:txBody>
          <a:bodyPr/>
          <a:lstStyle/>
          <a:p>
            <a:pPr>
              <a:spcBef>
                <a:spcPct val="20000"/>
              </a:spcBef>
              <a:buClr>
                <a:srgbClr val="9900CC"/>
              </a:buClr>
              <a:buSzPct val="85000"/>
              <a:buFont typeface="Monotype Sorts" pitchFamily="2" charset="2"/>
              <a:buChar char="n"/>
            </a:pPr>
            <a:r>
              <a:rPr lang="en-US" sz="2800">
                <a:latin typeface="Times New Roman" pitchFamily="18" charset="0"/>
              </a:rPr>
              <a:t>information</a:t>
            </a:r>
            <a:r>
              <a:rPr lang="en-US" sz="2800" b="0">
                <a:latin typeface="Times New Roman" pitchFamily="18" charset="0"/>
              </a:rPr>
              <a:t>:</a:t>
            </a:r>
          </a:p>
          <a:p>
            <a:pPr>
              <a:spcBef>
                <a:spcPct val="20000"/>
              </a:spcBef>
              <a:buClr>
                <a:srgbClr val="9900CC"/>
              </a:buClr>
              <a:buSzPct val="85000"/>
              <a:buFont typeface="Monotype Sorts" pitchFamily="2" charset="2"/>
              <a:buNone/>
            </a:pPr>
            <a:r>
              <a:rPr lang="en-US" sz="2800" b="0"/>
              <a:t>The DBMS is the software that interacts with the users’ application programs and the database</a:t>
            </a:r>
            <a:r>
              <a:rPr lang="en-US" sz="2800" b="0">
                <a:latin typeface="Times New Roman" pitchFamily="18" charset="0"/>
              </a:rPr>
              <a:t> </a:t>
            </a:r>
          </a:p>
        </p:txBody>
      </p:sp>
      <p:pic>
        <p:nvPicPr>
          <p:cNvPr id="16390" name="Picture 5" descr="Info_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711200" y="3436938"/>
            <a:ext cx="1157288" cy="115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06980"/>
                                        </p:tgtEl>
                                        <p:attrNameLst>
                                          <p:attrName>style.visibility</p:attrName>
                                        </p:attrNameLst>
                                      </p:cBhvr>
                                      <p:to>
                                        <p:strVal val="visible"/>
                                      </p:to>
                                    </p:set>
                                    <p:anim calcmode="lin" valueType="num">
                                      <p:cBhvr additive="base">
                                        <p:cTn id="7" dur="500" fill="hold"/>
                                        <p:tgtEl>
                                          <p:spTgt spid="1406980"/>
                                        </p:tgtEl>
                                        <p:attrNameLst>
                                          <p:attrName>ppt_x</p:attrName>
                                        </p:attrNameLst>
                                      </p:cBhvr>
                                      <p:tavLst>
                                        <p:tav tm="0">
                                          <p:val>
                                            <p:strVal val="0-#ppt_w/2"/>
                                          </p:val>
                                        </p:tav>
                                        <p:tav tm="100000">
                                          <p:val>
                                            <p:strVal val="#ppt_x"/>
                                          </p:val>
                                        </p:tav>
                                      </p:tavLst>
                                    </p:anim>
                                    <p:anim calcmode="lin" valueType="num">
                                      <p:cBhvr additive="base">
                                        <p:cTn id="8" dur="500" fill="hold"/>
                                        <p:tgtEl>
                                          <p:spTgt spid="14069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6980"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pPr>
              <a:defRPr/>
            </a:pPr>
            <a:fld id="{4E149601-3843-4D3C-BF05-39D337347DD1}" type="slidenum">
              <a:rPr lang="en-US"/>
              <a:pPr>
                <a:defRPr/>
              </a:pPr>
              <a:t>14</a:t>
            </a:fld>
            <a:endParaRPr lang="en-US"/>
          </a:p>
        </p:txBody>
      </p:sp>
      <p:sp>
        <p:nvSpPr>
          <p:cNvPr id="1334278" name="Rectangle 6"/>
          <p:cNvSpPr>
            <a:spLocks noChangeArrowheads="1"/>
          </p:cNvSpPr>
          <p:nvPr/>
        </p:nvSpPr>
        <p:spPr bwMode="auto">
          <a:xfrm>
            <a:off x="1011238" y="2595563"/>
            <a:ext cx="7204075" cy="2460625"/>
          </a:xfrm>
          <a:prstGeom prst="rect">
            <a:avLst/>
          </a:prstGeom>
          <a:solidFill>
            <a:srgbClr val="FFC9C9"/>
          </a:solidFill>
          <a:ln w="9525">
            <a:solidFill>
              <a:schemeClr val="tx1"/>
            </a:solidFill>
            <a:miter lim="800000"/>
            <a:headEnd/>
            <a:tailEnd/>
          </a:ln>
          <a:effectLst>
            <a:outerShdw dist="107763" dir="18900000" algn="ctr" rotWithShape="0">
              <a:schemeClr val="bg2"/>
            </a:outerShdw>
          </a:effectLst>
        </p:spPr>
        <p:txBody>
          <a:bodyPr/>
          <a:lstStyle/>
          <a:p>
            <a:pPr>
              <a:spcBef>
                <a:spcPct val="20000"/>
              </a:spcBef>
              <a:buClr>
                <a:srgbClr val="9900CC"/>
              </a:buClr>
              <a:buSzPct val="85000"/>
              <a:buFont typeface="Monotype Sorts" pitchFamily="2" charset="2"/>
              <a:buChar char="n"/>
            </a:pPr>
            <a:r>
              <a:rPr lang="en-US" sz="3200">
                <a:latin typeface="Times New Roman" pitchFamily="18" charset="0"/>
              </a:rPr>
              <a:t>Definition</a:t>
            </a:r>
            <a:r>
              <a:rPr lang="en-US" sz="3200" b="0">
                <a:latin typeface="Times New Roman" pitchFamily="18" charset="0"/>
              </a:rPr>
              <a:t>: </a:t>
            </a:r>
          </a:p>
          <a:p>
            <a:pPr>
              <a:spcBef>
                <a:spcPct val="20000"/>
              </a:spcBef>
              <a:buClr>
                <a:srgbClr val="9900CC"/>
              </a:buClr>
              <a:buSzPct val="85000"/>
              <a:buFont typeface="Monotype Sorts" pitchFamily="2" charset="2"/>
              <a:buNone/>
            </a:pPr>
            <a:r>
              <a:rPr lang="en-US" sz="3200" b="0">
                <a:latin typeface="Times New Roman" pitchFamily="18" charset="0"/>
              </a:rPr>
              <a:t>Refers to a computer program that interacts with the database by issuing an appropriate request to the DBMS.</a:t>
            </a:r>
          </a:p>
        </p:txBody>
      </p:sp>
      <p:grpSp>
        <p:nvGrpSpPr>
          <p:cNvPr id="17412" name="Group 7"/>
          <p:cNvGrpSpPr>
            <a:grpSpLocks/>
          </p:cNvGrpSpPr>
          <p:nvPr/>
        </p:nvGrpSpPr>
        <p:grpSpPr bwMode="auto">
          <a:xfrm>
            <a:off x="7210425" y="684213"/>
            <a:ext cx="2413000" cy="1970087"/>
            <a:chOff x="1632" y="1248"/>
            <a:chExt cx="2682" cy="2286"/>
          </a:xfrm>
        </p:grpSpPr>
        <p:sp>
          <p:nvSpPr>
            <p:cNvPr id="17414" name="Gear"/>
            <p:cNvSpPr>
              <a:spLocks noEditPoints="1" noChangeArrowheads="1"/>
            </p:cNvSpPr>
            <p:nvPr/>
          </p:nvSpPr>
          <p:spPr bwMode="auto">
            <a:xfrm>
              <a:off x="3119" y="1248"/>
              <a:ext cx="1195" cy="104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scene3d>
              <a:camera prst="legacyPerspectiveFront">
                <a:rot lat="20099986"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en-GB"/>
            </a:p>
          </p:txBody>
        </p:sp>
        <p:sp>
          <p:nvSpPr>
            <p:cNvPr id="17415" name="AutoShape 9"/>
            <p:cNvSpPr>
              <a:spLocks noEditPoints="1" noChangeArrowheads="1"/>
            </p:cNvSpPr>
            <p:nvPr/>
          </p:nvSpPr>
          <p:spPr bwMode="auto">
            <a:xfrm>
              <a:off x="1632" y="1680"/>
              <a:ext cx="1429" cy="125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scene3d>
              <a:camera prst="legacyPerspectiveFront">
                <a:rot lat="20099986"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en-GB"/>
            </a:p>
          </p:txBody>
        </p:sp>
        <p:sp>
          <p:nvSpPr>
            <p:cNvPr id="17416" name="AutoShape 10"/>
            <p:cNvSpPr>
              <a:spLocks noEditPoints="1" noChangeArrowheads="1"/>
            </p:cNvSpPr>
            <p:nvPr/>
          </p:nvSpPr>
          <p:spPr bwMode="auto">
            <a:xfrm>
              <a:off x="2559" y="2142"/>
              <a:ext cx="1588" cy="139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scene3d>
              <a:camera prst="legacyPerspectiveFront">
                <a:rot lat="20099986"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endParaRPr lang="en-GB"/>
            </a:p>
          </p:txBody>
        </p:sp>
      </p:grpSp>
      <p:sp>
        <p:nvSpPr>
          <p:cNvPr id="17413" name="Rectangle 11"/>
          <p:cNvSpPr>
            <a:spLocks noGrp="1" noChangeArrowheads="1"/>
          </p:cNvSpPr>
          <p:nvPr>
            <p:ph type="title"/>
          </p:nvPr>
        </p:nvSpPr>
        <p:spPr/>
        <p:txBody>
          <a:bodyPr/>
          <a:lstStyle/>
          <a:p>
            <a:r>
              <a:rPr lang="en-US" b="0" smtClean="0"/>
              <a:t>What is an (Database) Application program?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4278"/>
                                        </p:tgtEl>
                                        <p:attrNameLst>
                                          <p:attrName>style.visibility</p:attrName>
                                        </p:attrNameLst>
                                      </p:cBhvr>
                                      <p:to>
                                        <p:strVal val="visible"/>
                                      </p:to>
                                    </p:set>
                                    <p:anim calcmode="lin" valueType="num">
                                      <p:cBhvr additive="base">
                                        <p:cTn id="7" dur="500" fill="hold"/>
                                        <p:tgtEl>
                                          <p:spTgt spid="1334278"/>
                                        </p:tgtEl>
                                        <p:attrNameLst>
                                          <p:attrName>ppt_x</p:attrName>
                                        </p:attrNameLst>
                                      </p:cBhvr>
                                      <p:tavLst>
                                        <p:tav tm="0">
                                          <p:val>
                                            <p:strVal val="0-#ppt_w/2"/>
                                          </p:val>
                                        </p:tav>
                                        <p:tav tm="100000">
                                          <p:val>
                                            <p:strVal val="#ppt_x"/>
                                          </p:val>
                                        </p:tav>
                                      </p:tavLst>
                                    </p:anim>
                                    <p:anim calcmode="lin" valueType="num">
                                      <p:cBhvr additive="base">
                                        <p:cTn id="8" dur="500" fill="hold"/>
                                        <p:tgtEl>
                                          <p:spTgt spid="13342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4278"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256662D0-1D30-46C5-8E13-BB778E4EABFE}" type="slidenum">
              <a:rPr lang="en-US"/>
              <a:pPr>
                <a:defRPr/>
              </a:pPr>
              <a:t>15</a:t>
            </a:fld>
            <a:endParaRPr lang="en-US"/>
          </a:p>
        </p:txBody>
      </p:sp>
      <p:sp>
        <p:nvSpPr>
          <p:cNvPr id="18435" name="Rectangle 2"/>
          <p:cNvSpPr>
            <a:spLocks noGrp="1" noChangeArrowheads="1"/>
          </p:cNvSpPr>
          <p:nvPr>
            <p:ph type="title"/>
          </p:nvPr>
        </p:nvSpPr>
        <p:spPr/>
        <p:txBody>
          <a:bodyPr/>
          <a:lstStyle/>
          <a:p>
            <a:r>
              <a:rPr lang="en-US" i="1" smtClean="0"/>
              <a:t>Why Use a DBMS?</a:t>
            </a:r>
          </a:p>
        </p:txBody>
      </p:sp>
      <p:sp>
        <p:nvSpPr>
          <p:cNvPr id="1408003" name="Rectangle 3"/>
          <p:cNvSpPr>
            <a:spLocks noGrp="1" noChangeArrowheads="1"/>
          </p:cNvSpPr>
          <p:nvPr>
            <p:ph type="body" idx="1"/>
          </p:nvPr>
        </p:nvSpPr>
        <p:spPr>
          <a:xfrm>
            <a:off x="306388" y="1987550"/>
            <a:ext cx="8264525" cy="4138613"/>
          </a:xfrm>
        </p:spPr>
        <p:txBody>
          <a:bodyPr/>
          <a:lstStyle/>
          <a:p>
            <a:pPr>
              <a:lnSpc>
                <a:spcPct val="150000"/>
              </a:lnSpc>
            </a:pPr>
            <a:r>
              <a:rPr lang="en-US" sz="3200" b="1" smtClean="0"/>
              <a:t>Data independence and efficient access.</a:t>
            </a:r>
          </a:p>
          <a:p>
            <a:pPr>
              <a:lnSpc>
                <a:spcPct val="150000"/>
              </a:lnSpc>
            </a:pPr>
            <a:r>
              <a:rPr lang="en-US" sz="3200" b="1" smtClean="0"/>
              <a:t>Reduced application development time.</a:t>
            </a:r>
          </a:p>
          <a:p>
            <a:pPr>
              <a:lnSpc>
                <a:spcPct val="150000"/>
              </a:lnSpc>
            </a:pPr>
            <a:r>
              <a:rPr lang="en-US" sz="3200" b="1" smtClean="0"/>
              <a:t>Data integrity and security.</a:t>
            </a:r>
          </a:p>
          <a:p>
            <a:pPr>
              <a:lnSpc>
                <a:spcPct val="150000"/>
              </a:lnSpc>
            </a:pPr>
            <a:r>
              <a:rPr lang="en-US" sz="3200" b="1" smtClean="0"/>
              <a:t>Uniform data administration.</a:t>
            </a:r>
          </a:p>
          <a:p>
            <a:pPr>
              <a:lnSpc>
                <a:spcPct val="150000"/>
              </a:lnSpc>
            </a:pPr>
            <a:r>
              <a:rPr lang="en-US" sz="3200" b="1" smtClean="0"/>
              <a:t>Concurrent access, recovery from crashes.</a:t>
            </a:r>
          </a:p>
        </p:txBody>
      </p:sp>
      <p:pic>
        <p:nvPicPr>
          <p:cNvPr id="1843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6725" y="476250"/>
            <a:ext cx="1254125" cy="299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080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080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080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0800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080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D0D65E3-DAFE-439E-A611-B1FB6AF6CDA9}" type="slidenum">
              <a:rPr lang="en-US"/>
              <a:pPr>
                <a:defRPr/>
              </a:pPr>
              <a:t>16</a:t>
            </a:fld>
            <a:endParaRPr lang="en-US"/>
          </a:p>
        </p:txBody>
      </p:sp>
      <p:sp>
        <p:nvSpPr>
          <p:cNvPr id="19459" name="Rectangle 2"/>
          <p:cNvSpPr>
            <a:spLocks noGrp="1" noChangeArrowheads="1"/>
          </p:cNvSpPr>
          <p:nvPr>
            <p:ph type="title"/>
          </p:nvPr>
        </p:nvSpPr>
        <p:spPr/>
        <p:txBody>
          <a:bodyPr/>
          <a:lstStyle/>
          <a:p>
            <a:r>
              <a:rPr lang="en-US" i="1" smtClean="0"/>
              <a:t>Why Study Databases??</a:t>
            </a:r>
          </a:p>
        </p:txBody>
      </p:sp>
      <p:sp>
        <p:nvSpPr>
          <p:cNvPr id="1409027" name="Rectangle 3"/>
          <p:cNvSpPr>
            <a:spLocks noGrp="1" noChangeArrowheads="1"/>
          </p:cNvSpPr>
          <p:nvPr>
            <p:ph type="body" idx="1"/>
          </p:nvPr>
        </p:nvSpPr>
        <p:spPr>
          <a:xfrm>
            <a:off x="703263" y="1987550"/>
            <a:ext cx="8264525" cy="4311650"/>
          </a:xfrm>
        </p:spPr>
        <p:txBody>
          <a:bodyPr/>
          <a:lstStyle/>
          <a:p>
            <a:r>
              <a:rPr lang="en-US" sz="3200" smtClean="0"/>
              <a:t>Shift from </a:t>
            </a:r>
            <a:r>
              <a:rPr lang="en-US" sz="3200" i="1" u="sng" smtClean="0"/>
              <a:t>computation</a:t>
            </a:r>
            <a:r>
              <a:rPr lang="en-US" sz="3200" i="1" smtClean="0"/>
              <a:t> </a:t>
            </a:r>
            <a:r>
              <a:rPr lang="en-US" sz="3200" smtClean="0"/>
              <a:t>to </a:t>
            </a:r>
            <a:r>
              <a:rPr lang="en-US" sz="3200" i="1" u="sng" smtClean="0"/>
              <a:t>information</a:t>
            </a:r>
            <a:endParaRPr lang="en-US" sz="3200" u="sng" smtClean="0"/>
          </a:p>
          <a:p>
            <a:pPr lvl="1"/>
            <a:r>
              <a:rPr lang="en-US" sz="2800" smtClean="0"/>
              <a:t>	at the “low end”: scramble to webspace (a mess!)</a:t>
            </a:r>
          </a:p>
          <a:p>
            <a:pPr lvl="1"/>
            <a:r>
              <a:rPr lang="en-US" sz="2800" smtClean="0"/>
              <a:t>	at the “high end”: scientific applications</a:t>
            </a:r>
          </a:p>
          <a:p>
            <a:r>
              <a:rPr lang="en-US" sz="3200" smtClean="0"/>
              <a:t>Datasets increasing in diversity and volume.  </a:t>
            </a:r>
          </a:p>
          <a:p>
            <a:pPr lvl="1"/>
            <a:r>
              <a:rPr lang="en-US" sz="2800" smtClean="0"/>
              <a:t>	Digital libraries, interactive video  </a:t>
            </a:r>
          </a:p>
          <a:p>
            <a:pPr lvl="1"/>
            <a:r>
              <a:rPr lang="en-US" sz="2800" smtClean="0"/>
              <a:t>	...  need for DBMS exploding</a:t>
            </a:r>
          </a:p>
          <a:p>
            <a:r>
              <a:rPr lang="en-US" sz="3200" smtClean="0"/>
              <a:t>DBMS encompasses most of CS</a:t>
            </a:r>
          </a:p>
          <a:p>
            <a:pPr lvl="1"/>
            <a:r>
              <a:rPr lang="en-US" sz="2800" smtClean="0"/>
              <a:t>	OS, languages, theory, multimedia, logic</a:t>
            </a:r>
          </a:p>
        </p:txBody>
      </p:sp>
      <p:pic>
        <p:nvPicPr>
          <p:cNvPr id="1946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0775" y="293688"/>
            <a:ext cx="2393950" cy="227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09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7" presetClass="entr" presetSubtype="0" fill="hold" nodeType="clickEffect">
                                  <p:stCondLst>
                                    <p:cond delay="0"/>
                                  </p:stCondLst>
                                  <p:iterate type="lt">
                                    <p:tmPct val="50000"/>
                                  </p:iterate>
                                  <p:childTnLst>
                                    <p:set>
                                      <p:cBhvr>
                                        <p:cTn id="10" dur="1" fill="hold">
                                          <p:stCondLst>
                                            <p:cond delay="0"/>
                                          </p:stCondLst>
                                        </p:cTn>
                                        <p:tgtEl>
                                          <p:spTgt spid="1409027">
                                            <p:txEl>
                                              <p:pRg st="1" end="1"/>
                                            </p:txEl>
                                          </p:spTgt>
                                        </p:tgtEl>
                                        <p:attrNameLst>
                                          <p:attrName>style.visibility</p:attrName>
                                        </p:attrNameLst>
                                      </p:cBhvr>
                                      <p:to>
                                        <p:strVal val="visible"/>
                                      </p:to>
                                    </p:set>
                                    <p:anim calcmode="discrete" valueType="clr">
                                      <p:cBhvr override="childStyle">
                                        <p:cTn id="11" dur="80"/>
                                        <p:tgtEl>
                                          <p:spTgt spid="140902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1409027">
                                            <p:txEl>
                                              <p:pRg st="1" end="1"/>
                                            </p:txEl>
                                          </p:spTgt>
                                        </p:tgtEl>
                                        <p:attrNameLst>
                                          <p:attrName>fillcolor</p:attrName>
                                        </p:attrNameLst>
                                      </p:cBhvr>
                                      <p:tavLst>
                                        <p:tav tm="0">
                                          <p:val>
                                            <p:clrVal>
                                              <a:schemeClr val="accent2"/>
                                            </p:clrVal>
                                          </p:val>
                                        </p:tav>
                                        <p:tav tm="50000">
                                          <p:val>
                                            <p:clrVal>
                                              <a:schemeClr val="hlink"/>
                                            </p:clrVal>
                                          </p:val>
                                        </p:tav>
                                      </p:tavLst>
                                    </p:anim>
                                    <p:set>
                                      <p:cBhvr>
                                        <p:cTn id="13" dur="80"/>
                                        <p:tgtEl>
                                          <p:spTgt spid="1409027">
                                            <p:txEl>
                                              <p:pRg st="1" end="1"/>
                                            </p:txEl>
                                          </p:spTgt>
                                        </p:tgtEl>
                                        <p:attrNameLst>
                                          <p:attrName>fill.type</p:attrName>
                                        </p:attrNameLst>
                                      </p:cBhvr>
                                      <p:to>
                                        <p:strVal val="solid"/>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1409027">
                                            <p:txEl>
                                              <p:pRg st="2" end="2"/>
                                            </p:txEl>
                                          </p:spTgt>
                                        </p:tgtEl>
                                        <p:attrNameLst>
                                          <p:attrName>style.visibility</p:attrName>
                                        </p:attrNameLst>
                                      </p:cBhvr>
                                      <p:to>
                                        <p:strVal val="visible"/>
                                      </p:to>
                                    </p:set>
                                    <p:anim calcmode="discrete" valueType="clr">
                                      <p:cBhvr override="childStyle">
                                        <p:cTn id="18" dur="80"/>
                                        <p:tgtEl>
                                          <p:spTgt spid="140902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1409027">
                                            <p:txEl>
                                              <p:pRg st="2" end="2"/>
                                            </p:txEl>
                                          </p:spTgt>
                                        </p:tgtEl>
                                        <p:attrNameLst>
                                          <p:attrName>fillcolor</p:attrName>
                                        </p:attrNameLst>
                                      </p:cBhvr>
                                      <p:tavLst>
                                        <p:tav tm="0">
                                          <p:val>
                                            <p:clrVal>
                                              <a:schemeClr val="accent2"/>
                                            </p:clrVal>
                                          </p:val>
                                        </p:tav>
                                        <p:tav tm="50000">
                                          <p:val>
                                            <p:clrVal>
                                              <a:schemeClr val="hlink"/>
                                            </p:clrVal>
                                          </p:val>
                                        </p:tav>
                                      </p:tavLst>
                                    </p:anim>
                                    <p:set>
                                      <p:cBhvr>
                                        <p:cTn id="20" dur="80"/>
                                        <p:tgtEl>
                                          <p:spTgt spid="1409027">
                                            <p:txEl>
                                              <p:pRg st="2" end="2"/>
                                            </p:txEl>
                                          </p:spTgt>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409027">
                                            <p:txEl>
                                              <p:pRg st="3" end="3"/>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7" presetClass="entr" presetSubtype="0" fill="hold" nodeType="clickEffect">
                                  <p:stCondLst>
                                    <p:cond delay="0"/>
                                  </p:stCondLst>
                                  <p:iterate type="lt">
                                    <p:tmPct val="50000"/>
                                  </p:iterate>
                                  <p:childTnLst>
                                    <p:set>
                                      <p:cBhvr>
                                        <p:cTn id="28" dur="1" fill="hold">
                                          <p:stCondLst>
                                            <p:cond delay="0"/>
                                          </p:stCondLst>
                                        </p:cTn>
                                        <p:tgtEl>
                                          <p:spTgt spid="1409027">
                                            <p:txEl>
                                              <p:pRg st="4" end="4"/>
                                            </p:txEl>
                                          </p:spTgt>
                                        </p:tgtEl>
                                        <p:attrNameLst>
                                          <p:attrName>style.visibility</p:attrName>
                                        </p:attrNameLst>
                                      </p:cBhvr>
                                      <p:to>
                                        <p:strVal val="visible"/>
                                      </p:to>
                                    </p:set>
                                    <p:anim calcmode="discrete" valueType="clr">
                                      <p:cBhvr override="childStyle">
                                        <p:cTn id="29" dur="80"/>
                                        <p:tgtEl>
                                          <p:spTgt spid="140902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1409027">
                                            <p:txEl>
                                              <p:pRg st="4" end="4"/>
                                            </p:txEl>
                                          </p:spTgt>
                                        </p:tgtEl>
                                        <p:attrNameLst>
                                          <p:attrName>fillcolor</p:attrName>
                                        </p:attrNameLst>
                                      </p:cBhvr>
                                      <p:tavLst>
                                        <p:tav tm="0">
                                          <p:val>
                                            <p:clrVal>
                                              <a:schemeClr val="accent2"/>
                                            </p:clrVal>
                                          </p:val>
                                        </p:tav>
                                        <p:tav tm="50000">
                                          <p:val>
                                            <p:clrVal>
                                              <a:schemeClr val="hlink"/>
                                            </p:clrVal>
                                          </p:val>
                                        </p:tav>
                                      </p:tavLst>
                                    </p:anim>
                                    <p:set>
                                      <p:cBhvr>
                                        <p:cTn id="31" dur="80"/>
                                        <p:tgtEl>
                                          <p:spTgt spid="1409027">
                                            <p:txEl>
                                              <p:pRg st="4" end="4"/>
                                            </p:txEl>
                                          </p:spTgt>
                                        </p:tgtEl>
                                        <p:attrNameLst>
                                          <p:attrName>fill.type</p:attrName>
                                        </p:attrNameLst>
                                      </p:cBhvr>
                                      <p:to>
                                        <p:strVal val="solid"/>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7" presetClass="entr" presetSubtype="0" fill="hold" nodeType="clickEffect">
                                  <p:stCondLst>
                                    <p:cond delay="0"/>
                                  </p:stCondLst>
                                  <p:iterate type="lt">
                                    <p:tmPct val="50000"/>
                                  </p:iterate>
                                  <p:childTnLst>
                                    <p:set>
                                      <p:cBhvr>
                                        <p:cTn id="35" dur="1" fill="hold">
                                          <p:stCondLst>
                                            <p:cond delay="0"/>
                                          </p:stCondLst>
                                        </p:cTn>
                                        <p:tgtEl>
                                          <p:spTgt spid="1409027">
                                            <p:txEl>
                                              <p:pRg st="5" end="5"/>
                                            </p:txEl>
                                          </p:spTgt>
                                        </p:tgtEl>
                                        <p:attrNameLst>
                                          <p:attrName>style.visibility</p:attrName>
                                        </p:attrNameLst>
                                      </p:cBhvr>
                                      <p:to>
                                        <p:strVal val="visible"/>
                                      </p:to>
                                    </p:set>
                                    <p:anim calcmode="discrete" valueType="clr">
                                      <p:cBhvr override="childStyle">
                                        <p:cTn id="36" dur="80"/>
                                        <p:tgtEl>
                                          <p:spTgt spid="1409027">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1409027">
                                            <p:txEl>
                                              <p:pRg st="5" end="5"/>
                                            </p:txEl>
                                          </p:spTgt>
                                        </p:tgtEl>
                                        <p:attrNameLst>
                                          <p:attrName>fillcolor</p:attrName>
                                        </p:attrNameLst>
                                      </p:cBhvr>
                                      <p:tavLst>
                                        <p:tav tm="0">
                                          <p:val>
                                            <p:clrVal>
                                              <a:schemeClr val="accent2"/>
                                            </p:clrVal>
                                          </p:val>
                                        </p:tav>
                                        <p:tav tm="50000">
                                          <p:val>
                                            <p:clrVal>
                                              <a:schemeClr val="hlink"/>
                                            </p:clrVal>
                                          </p:val>
                                        </p:tav>
                                      </p:tavLst>
                                    </p:anim>
                                    <p:set>
                                      <p:cBhvr>
                                        <p:cTn id="38" dur="80"/>
                                        <p:tgtEl>
                                          <p:spTgt spid="1409027">
                                            <p:txEl>
                                              <p:pRg st="5" end="5"/>
                                            </p:txEl>
                                          </p:spTgt>
                                        </p:tgtEl>
                                        <p:attrNameLst>
                                          <p:attrName>fill.type</p:attrName>
                                        </p:attrNameLst>
                                      </p:cBhvr>
                                      <p:to>
                                        <p:strVal val="solid"/>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409027">
                                            <p:txEl>
                                              <p:pRg st="6" end="6"/>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7" presetClass="entr" presetSubtype="0" fill="hold" nodeType="clickEffect">
                                  <p:stCondLst>
                                    <p:cond delay="0"/>
                                  </p:stCondLst>
                                  <p:iterate type="lt">
                                    <p:tmPct val="50000"/>
                                  </p:iterate>
                                  <p:childTnLst>
                                    <p:set>
                                      <p:cBhvr>
                                        <p:cTn id="46" dur="1" fill="hold">
                                          <p:stCondLst>
                                            <p:cond delay="0"/>
                                          </p:stCondLst>
                                        </p:cTn>
                                        <p:tgtEl>
                                          <p:spTgt spid="1409027">
                                            <p:txEl>
                                              <p:pRg st="7" end="7"/>
                                            </p:txEl>
                                          </p:spTgt>
                                        </p:tgtEl>
                                        <p:attrNameLst>
                                          <p:attrName>style.visibility</p:attrName>
                                        </p:attrNameLst>
                                      </p:cBhvr>
                                      <p:to>
                                        <p:strVal val="visible"/>
                                      </p:to>
                                    </p:set>
                                    <p:anim calcmode="discrete" valueType="clr">
                                      <p:cBhvr override="childStyle">
                                        <p:cTn id="47" dur="80"/>
                                        <p:tgtEl>
                                          <p:spTgt spid="1409027">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1409027">
                                            <p:txEl>
                                              <p:pRg st="7" end="7"/>
                                            </p:txEl>
                                          </p:spTgt>
                                        </p:tgtEl>
                                        <p:attrNameLst>
                                          <p:attrName>fillcolor</p:attrName>
                                        </p:attrNameLst>
                                      </p:cBhvr>
                                      <p:tavLst>
                                        <p:tav tm="0">
                                          <p:val>
                                            <p:clrVal>
                                              <a:schemeClr val="accent2"/>
                                            </p:clrVal>
                                          </p:val>
                                        </p:tav>
                                        <p:tav tm="50000">
                                          <p:val>
                                            <p:clrVal>
                                              <a:schemeClr val="hlink"/>
                                            </p:clrVal>
                                          </p:val>
                                        </p:tav>
                                      </p:tavLst>
                                    </p:anim>
                                    <p:set>
                                      <p:cBhvr>
                                        <p:cTn id="49" dur="80"/>
                                        <p:tgtEl>
                                          <p:spTgt spid="1409027">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D3480909-BD53-47E9-AA1A-06FE40A0A25F}" type="slidenum">
              <a:rPr lang="en-US"/>
              <a:pPr>
                <a:defRPr/>
              </a:pPr>
              <a:t>17</a:t>
            </a:fld>
            <a:endParaRPr lang="en-US"/>
          </a:p>
        </p:txBody>
      </p:sp>
      <p:sp>
        <p:nvSpPr>
          <p:cNvPr id="20483" name="Rectangle 1034"/>
          <p:cNvSpPr>
            <a:spLocks noGrp="1" noChangeArrowheads="1"/>
          </p:cNvSpPr>
          <p:nvPr>
            <p:ph type="body" idx="1"/>
          </p:nvPr>
        </p:nvSpPr>
        <p:spPr>
          <a:xfrm>
            <a:off x="703263" y="1335088"/>
            <a:ext cx="8264525" cy="2752725"/>
          </a:xfrm>
        </p:spPr>
        <p:txBody>
          <a:bodyPr/>
          <a:lstStyle/>
          <a:p>
            <a:pPr>
              <a:lnSpc>
                <a:spcPct val="90000"/>
              </a:lnSpc>
            </a:pPr>
            <a:r>
              <a:rPr lang="en-US" sz="3600" smtClean="0"/>
              <a:t>Allows user definition of the database</a:t>
            </a:r>
          </a:p>
          <a:p>
            <a:pPr lvl="1">
              <a:lnSpc>
                <a:spcPct val="90000"/>
              </a:lnSpc>
            </a:pPr>
            <a:r>
              <a:rPr lang="en-US" sz="3200" smtClean="0"/>
              <a:t>Data Definition Language (DDL)</a:t>
            </a:r>
          </a:p>
          <a:p>
            <a:pPr>
              <a:lnSpc>
                <a:spcPct val="90000"/>
              </a:lnSpc>
            </a:pPr>
            <a:r>
              <a:rPr lang="en-US" sz="3600" smtClean="0"/>
              <a:t>Allows user manipulation – insert, update, delete, retrieve</a:t>
            </a:r>
          </a:p>
          <a:p>
            <a:pPr lvl="1">
              <a:lnSpc>
                <a:spcPct val="90000"/>
              </a:lnSpc>
            </a:pPr>
            <a:r>
              <a:rPr lang="en-US" sz="3200" smtClean="0"/>
              <a:t>Data Manipulation Language (DML)</a:t>
            </a:r>
          </a:p>
        </p:txBody>
      </p:sp>
      <p:sp>
        <p:nvSpPr>
          <p:cNvPr id="20484" name="Rectangle 1035"/>
          <p:cNvSpPr>
            <a:spLocks noGrp="1" noChangeArrowheads="1"/>
          </p:cNvSpPr>
          <p:nvPr>
            <p:ph type="title"/>
          </p:nvPr>
        </p:nvSpPr>
        <p:spPr>
          <a:xfrm>
            <a:off x="352425" y="588963"/>
            <a:ext cx="8264525" cy="647700"/>
          </a:xfrm>
        </p:spPr>
        <p:txBody>
          <a:bodyPr/>
          <a:lstStyle/>
          <a:p>
            <a:r>
              <a:rPr lang="en-US" smtClean="0"/>
              <a:t>Facilities provided by DBMS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95E51B18-AC85-48A5-8746-1BE7CA5642B9}" type="slidenum">
              <a:rPr lang="en-US"/>
              <a:pPr>
                <a:defRPr/>
              </a:pPr>
              <a:t>18</a:t>
            </a:fld>
            <a:endParaRPr lang="en-US"/>
          </a:p>
        </p:txBody>
      </p:sp>
      <p:sp>
        <p:nvSpPr>
          <p:cNvPr id="21507" name="Rectangle 2"/>
          <p:cNvSpPr>
            <a:spLocks noGrp="1" noChangeArrowheads="1"/>
          </p:cNvSpPr>
          <p:nvPr>
            <p:ph type="title"/>
          </p:nvPr>
        </p:nvSpPr>
        <p:spPr>
          <a:xfrm>
            <a:off x="241300" y="134938"/>
            <a:ext cx="8264525" cy="647700"/>
          </a:xfrm>
        </p:spPr>
        <p:txBody>
          <a:bodyPr/>
          <a:lstStyle/>
          <a:p>
            <a:r>
              <a:rPr lang="en-US" smtClean="0"/>
              <a:t>DBMS facilities (Cont.)</a:t>
            </a:r>
          </a:p>
        </p:txBody>
      </p:sp>
      <p:sp>
        <p:nvSpPr>
          <p:cNvPr id="21508" name="Rectangle 3"/>
          <p:cNvSpPr>
            <a:spLocks noGrp="1" noChangeArrowheads="1"/>
          </p:cNvSpPr>
          <p:nvPr>
            <p:ph type="body" idx="1"/>
          </p:nvPr>
        </p:nvSpPr>
        <p:spPr>
          <a:xfrm>
            <a:off x="673100" y="488950"/>
            <a:ext cx="8264525" cy="5973763"/>
          </a:xfrm>
        </p:spPr>
        <p:txBody>
          <a:bodyPr/>
          <a:lstStyle/>
          <a:p>
            <a:r>
              <a:rPr lang="en-US" sz="3600" smtClean="0"/>
              <a:t>Controlled access to database</a:t>
            </a:r>
          </a:p>
          <a:p>
            <a:pPr lvl="1"/>
            <a:r>
              <a:rPr lang="en-US" sz="3200" smtClean="0"/>
              <a:t>Security system</a:t>
            </a:r>
          </a:p>
          <a:p>
            <a:pPr lvl="1"/>
            <a:r>
              <a:rPr lang="en-US" sz="3200" smtClean="0"/>
              <a:t>Integrity system</a:t>
            </a:r>
          </a:p>
          <a:p>
            <a:pPr lvl="1"/>
            <a:r>
              <a:rPr lang="en-US" sz="3200" smtClean="0"/>
              <a:t>Concurrency system</a:t>
            </a:r>
          </a:p>
          <a:p>
            <a:pPr lvl="1"/>
            <a:r>
              <a:rPr lang="en-US" sz="3200" smtClean="0"/>
              <a:t>Recovery control system</a:t>
            </a:r>
          </a:p>
          <a:p>
            <a:pPr lvl="1"/>
            <a:r>
              <a:rPr lang="en-US" sz="3200" smtClean="0"/>
              <a:t>User-accessible catalog (Data Dictionary)</a:t>
            </a:r>
          </a:p>
          <a:p>
            <a:r>
              <a:rPr lang="en-US" sz="3600" smtClean="0">
                <a:hlinkClick r:id="rId3" action="ppaction://hlinkpres?slideindex=14&amp;slidetitle=Slide 13"/>
              </a:rPr>
              <a:t>Views </a:t>
            </a:r>
            <a:r>
              <a:rPr lang="en-US" sz="3600" smtClean="0"/>
              <a:t>(which provides)</a:t>
            </a:r>
          </a:p>
          <a:p>
            <a:pPr lvl="1"/>
            <a:r>
              <a:rPr lang="en-US" sz="3200" smtClean="0"/>
              <a:t>Level of security</a:t>
            </a:r>
          </a:p>
          <a:p>
            <a:pPr lvl="1"/>
            <a:r>
              <a:rPr lang="en-US" sz="3200" smtClean="0"/>
              <a:t>Customised appearance of database</a:t>
            </a:r>
          </a:p>
          <a:p>
            <a:pPr lvl="1"/>
            <a:r>
              <a:rPr lang="en-US" sz="3200" smtClean="0"/>
              <a:t>Presents consistent structure of database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1"/>
          </p:nvPr>
        </p:nvSpPr>
        <p:spPr/>
        <p:txBody>
          <a:bodyPr/>
          <a:lstStyle/>
          <a:p>
            <a:pPr>
              <a:defRPr/>
            </a:pPr>
            <a:fld id="{4881904E-A7EF-42B0-957F-9902A4F425A6}" type="slidenum">
              <a:rPr lang="en-US"/>
              <a:pPr>
                <a:defRPr/>
              </a:pPr>
              <a:t>1</a:t>
            </a:fld>
            <a:endParaRPr lang="en-US"/>
          </a:p>
        </p:txBody>
      </p:sp>
      <p:sp>
        <p:nvSpPr>
          <p:cNvPr id="4099" name="Rectangle 3"/>
          <p:cNvSpPr>
            <a:spLocks noGrp="1" noChangeArrowheads="1"/>
          </p:cNvSpPr>
          <p:nvPr>
            <p:ph type="body" sz="half" idx="1"/>
          </p:nvPr>
        </p:nvSpPr>
        <p:spPr>
          <a:xfrm>
            <a:off x="850900" y="652463"/>
            <a:ext cx="8231188" cy="5105400"/>
          </a:xfrm>
        </p:spPr>
        <p:txBody>
          <a:bodyPr/>
          <a:lstStyle/>
          <a:p>
            <a:r>
              <a:rPr lang="en-US" sz="3200" b="1" smtClean="0"/>
              <a:t>Essential Areas of Part 1</a:t>
            </a:r>
          </a:p>
          <a:p>
            <a:pPr>
              <a:buFont typeface="Monotype Sorts" pitchFamily="2" charset="2"/>
              <a:buNone/>
            </a:pPr>
            <a:endParaRPr lang="en-US" sz="3200" b="1" smtClean="0"/>
          </a:p>
          <a:p>
            <a:pPr lvl="1"/>
            <a:r>
              <a:rPr lang="en-US" sz="2800" b="1" smtClean="0"/>
              <a:t>Problems with File-based System</a:t>
            </a:r>
          </a:p>
          <a:p>
            <a:pPr lvl="1"/>
            <a:r>
              <a:rPr lang="en-US" sz="2800" b="1" smtClean="0"/>
              <a:t>Advantages Offered by Database Approach</a:t>
            </a:r>
          </a:p>
          <a:p>
            <a:pPr lvl="1"/>
            <a:r>
              <a:rPr lang="en-US" sz="2800" b="1" smtClean="0"/>
              <a:t>Database Environment</a:t>
            </a:r>
          </a:p>
          <a:p>
            <a:pPr lvl="1"/>
            <a:r>
              <a:rPr lang="en-US" sz="2800" b="1" smtClean="0"/>
              <a:t>Advantages of Three-level ANSI-SPARC Architecture</a:t>
            </a:r>
          </a:p>
          <a:p>
            <a:pPr lvl="1"/>
            <a:r>
              <a:rPr lang="en-US" sz="2800" b="1" smtClean="0"/>
              <a:t>Popular Data Models</a:t>
            </a:r>
          </a:p>
          <a:p>
            <a:pPr lvl="1">
              <a:buFont typeface="Monotype Sorts" pitchFamily="2" charset="2"/>
              <a:buNone/>
            </a:pPr>
            <a:endParaRPr lang="en-US" sz="2800" b="1" smtClean="0"/>
          </a:p>
          <a:p>
            <a:pPr lvl="1">
              <a:buFont typeface="Monotype Sorts" pitchFamily="2" charset="2"/>
              <a:buNone/>
            </a:pP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 name="Slide Number Placeholder 4"/>
          <p:cNvSpPr>
            <a:spLocks noGrp="1"/>
          </p:cNvSpPr>
          <p:nvPr>
            <p:ph type="sldNum" sz="quarter" idx="11"/>
          </p:nvPr>
        </p:nvSpPr>
        <p:spPr/>
        <p:txBody>
          <a:bodyPr/>
          <a:lstStyle/>
          <a:p>
            <a:pPr>
              <a:defRPr/>
            </a:pPr>
            <a:fld id="{EC7048CE-5F74-4B7F-BFD1-942E5DE95C1C}" type="slidenum">
              <a:rPr lang="en-US"/>
              <a:pPr>
                <a:defRPr/>
              </a:pPr>
              <a:t>19</a:t>
            </a:fld>
            <a:endParaRPr lang="en-US"/>
          </a:p>
        </p:txBody>
      </p:sp>
      <p:sp>
        <p:nvSpPr>
          <p:cNvPr id="22531" name="Rectangle 2"/>
          <p:cNvSpPr>
            <a:spLocks noGrp="1" noChangeArrowheads="1"/>
          </p:cNvSpPr>
          <p:nvPr>
            <p:ph type="title"/>
          </p:nvPr>
        </p:nvSpPr>
        <p:spPr>
          <a:xfrm>
            <a:off x="536575" y="1279525"/>
            <a:ext cx="8264525" cy="647700"/>
          </a:xfrm>
        </p:spPr>
        <p:txBody>
          <a:bodyPr/>
          <a:lstStyle/>
          <a:p>
            <a:r>
              <a:rPr lang="en-US" smtClean="0"/>
              <a:t>Components of the DBMS Environment</a:t>
            </a:r>
          </a:p>
        </p:txBody>
      </p:sp>
      <p:sp>
        <p:nvSpPr>
          <p:cNvPr id="22532" name="Rectangle 4"/>
          <p:cNvSpPr>
            <a:spLocks noChangeArrowheads="1"/>
          </p:cNvSpPr>
          <p:nvPr/>
        </p:nvSpPr>
        <p:spPr bwMode="auto">
          <a:xfrm>
            <a:off x="1027113" y="3740150"/>
            <a:ext cx="1581150" cy="481013"/>
          </a:xfrm>
          <a:prstGeom prst="rect">
            <a:avLst/>
          </a:prstGeom>
          <a:solidFill>
            <a:srgbClr val="CCECFF"/>
          </a:solidFill>
          <a:ln w="9525">
            <a:solidFill>
              <a:schemeClr val="tx1"/>
            </a:solidFill>
            <a:miter lim="800000"/>
            <a:headEnd/>
            <a:tailEnd/>
          </a:ln>
        </p:spPr>
        <p:txBody>
          <a:bodyPr wrap="none" anchor="ctr"/>
          <a:lstStyle/>
          <a:p>
            <a:pPr algn="ctr"/>
            <a:r>
              <a:rPr lang="en-US" sz="2000"/>
              <a:t>Hardware</a:t>
            </a:r>
          </a:p>
        </p:txBody>
      </p:sp>
      <p:sp>
        <p:nvSpPr>
          <p:cNvPr id="22533" name="Rectangle 5"/>
          <p:cNvSpPr>
            <a:spLocks noChangeArrowheads="1"/>
          </p:cNvSpPr>
          <p:nvPr/>
        </p:nvSpPr>
        <p:spPr bwMode="auto">
          <a:xfrm>
            <a:off x="2606675" y="3740150"/>
            <a:ext cx="1581150" cy="481013"/>
          </a:xfrm>
          <a:prstGeom prst="rect">
            <a:avLst/>
          </a:prstGeom>
          <a:solidFill>
            <a:srgbClr val="CCECFF"/>
          </a:solidFill>
          <a:ln w="9525">
            <a:solidFill>
              <a:schemeClr val="tx1"/>
            </a:solidFill>
            <a:miter lim="800000"/>
            <a:headEnd/>
            <a:tailEnd/>
          </a:ln>
        </p:spPr>
        <p:txBody>
          <a:bodyPr wrap="none" anchor="ctr"/>
          <a:lstStyle/>
          <a:p>
            <a:pPr algn="ctr"/>
            <a:r>
              <a:rPr lang="en-US" sz="2000"/>
              <a:t>Software</a:t>
            </a:r>
          </a:p>
        </p:txBody>
      </p:sp>
      <p:sp>
        <p:nvSpPr>
          <p:cNvPr id="22534" name="Rectangle 6"/>
          <p:cNvSpPr>
            <a:spLocks noChangeArrowheads="1"/>
          </p:cNvSpPr>
          <p:nvPr/>
        </p:nvSpPr>
        <p:spPr bwMode="auto">
          <a:xfrm>
            <a:off x="5497513" y="3748088"/>
            <a:ext cx="1581150" cy="481012"/>
          </a:xfrm>
          <a:prstGeom prst="rect">
            <a:avLst/>
          </a:prstGeom>
          <a:solidFill>
            <a:srgbClr val="CCECFF"/>
          </a:solidFill>
          <a:ln w="9525">
            <a:solidFill>
              <a:schemeClr val="tx1"/>
            </a:solidFill>
            <a:miter lim="800000"/>
            <a:headEnd/>
            <a:tailEnd/>
          </a:ln>
        </p:spPr>
        <p:txBody>
          <a:bodyPr wrap="none" anchor="ctr"/>
          <a:lstStyle/>
          <a:p>
            <a:pPr algn="ctr"/>
            <a:r>
              <a:rPr lang="en-US" sz="2000"/>
              <a:t>Procedures</a:t>
            </a:r>
          </a:p>
        </p:txBody>
      </p:sp>
      <p:sp>
        <p:nvSpPr>
          <p:cNvPr id="22535" name="Rectangle 7"/>
          <p:cNvSpPr>
            <a:spLocks noChangeArrowheads="1"/>
          </p:cNvSpPr>
          <p:nvPr/>
        </p:nvSpPr>
        <p:spPr bwMode="auto">
          <a:xfrm>
            <a:off x="7078663" y="3746500"/>
            <a:ext cx="1581150" cy="481013"/>
          </a:xfrm>
          <a:prstGeom prst="rect">
            <a:avLst/>
          </a:prstGeom>
          <a:solidFill>
            <a:srgbClr val="CCECFF"/>
          </a:solidFill>
          <a:ln w="9525">
            <a:solidFill>
              <a:schemeClr val="tx1"/>
            </a:solidFill>
            <a:miter lim="800000"/>
            <a:headEnd/>
            <a:tailEnd/>
          </a:ln>
        </p:spPr>
        <p:txBody>
          <a:bodyPr wrap="none" anchor="ctr"/>
          <a:lstStyle/>
          <a:p>
            <a:pPr algn="ctr"/>
            <a:r>
              <a:rPr lang="en-US" sz="2000"/>
              <a:t>People</a:t>
            </a:r>
          </a:p>
        </p:txBody>
      </p:sp>
      <p:grpSp>
        <p:nvGrpSpPr>
          <p:cNvPr id="22536" name="Group 23"/>
          <p:cNvGrpSpPr>
            <a:grpSpLocks/>
          </p:cNvGrpSpPr>
          <p:nvPr/>
        </p:nvGrpSpPr>
        <p:grpSpPr bwMode="auto">
          <a:xfrm>
            <a:off x="4191000" y="3357563"/>
            <a:ext cx="1309688" cy="876300"/>
            <a:chOff x="1440" y="3300"/>
            <a:chExt cx="776" cy="444"/>
          </a:xfrm>
        </p:grpSpPr>
        <p:pic>
          <p:nvPicPr>
            <p:cNvPr id="22549" name="Picture 16"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l="9908" r="10930" b="49716"/>
            <a:stretch>
              <a:fillRect/>
            </a:stretch>
          </p:blipFill>
          <p:spPr bwMode="auto">
            <a:xfrm>
              <a:off x="1440" y="3300"/>
              <a:ext cx="775"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50" name="Line 18"/>
            <p:cNvSpPr>
              <a:spLocks noChangeShapeType="1"/>
            </p:cNvSpPr>
            <p:nvPr/>
          </p:nvSpPr>
          <p:spPr bwMode="auto">
            <a:xfrm>
              <a:off x="2216" y="3485"/>
              <a:ext cx="0" cy="2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51" name="Line 19"/>
            <p:cNvSpPr>
              <a:spLocks noChangeShapeType="1"/>
            </p:cNvSpPr>
            <p:nvPr/>
          </p:nvSpPr>
          <p:spPr bwMode="auto">
            <a:xfrm>
              <a:off x="1444" y="3494"/>
              <a:ext cx="0" cy="2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52" name="Line 20"/>
            <p:cNvSpPr>
              <a:spLocks noChangeShapeType="1"/>
            </p:cNvSpPr>
            <p:nvPr/>
          </p:nvSpPr>
          <p:spPr bwMode="auto">
            <a:xfrm>
              <a:off x="1445" y="3739"/>
              <a:ext cx="16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53" name="Line 22"/>
            <p:cNvSpPr>
              <a:spLocks noChangeShapeType="1"/>
            </p:cNvSpPr>
            <p:nvPr/>
          </p:nvSpPr>
          <p:spPr bwMode="auto">
            <a:xfrm flipV="1">
              <a:off x="2031" y="3720"/>
              <a:ext cx="166" cy="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22537" name="Text Box 31"/>
          <p:cNvSpPr txBox="1">
            <a:spLocks noChangeArrowheads="1"/>
          </p:cNvSpPr>
          <p:nvPr/>
        </p:nvSpPr>
        <p:spPr bwMode="auto">
          <a:xfrm>
            <a:off x="4443413" y="3459163"/>
            <a:ext cx="735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r>
              <a:rPr lang="en-US" sz="2000"/>
              <a:t>Data</a:t>
            </a:r>
          </a:p>
        </p:txBody>
      </p:sp>
      <p:grpSp>
        <p:nvGrpSpPr>
          <p:cNvPr id="22538" name="Group 38"/>
          <p:cNvGrpSpPr>
            <a:grpSpLocks/>
          </p:cNvGrpSpPr>
          <p:nvPr/>
        </p:nvGrpSpPr>
        <p:grpSpPr bwMode="auto">
          <a:xfrm>
            <a:off x="5546725" y="4538663"/>
            <a:ext cx="3146425" cy="158750"/>
            <a:chOff x="3494" y="2859"/>
            <a:chExt cx="1982" cy="100"/>
          </a:xfrm>
        </p:grpSpPr>
        <p:sp>
          <p:nvSpPr>
            <p:cNvPr id="22546" name="Line 33"/>
            <p:cNvSpPr>
              <a:spLocks noChangeShapeType="1"/>
            </p:cNvSpPr>
            <p:nvPr/>
          </p:nvSpPr>
          <p:spPr bwMode="auto">
            <a:xfrm>
              <a:off x="3494" y="2959"/>
              <a:ext cx="198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47" name="Line 36"/>
            <p:cNvSpPr>
              <a:spLocks noChangeShapeType="1"/>
            </p:cNvSpPr>
            <p:nvPr/>
          </p:nvSpPr>
          <p:spPr bwMode="auto">
            <a:xfrm>
              <a:off x="3494" y="2859"/>
              <a:ext cx="0" cy="9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48" name="Line 37"/>
            <p:cNvSpPr>
              <a:spLocks noChangeShapeType="1"/>
            </p:cNvSpPr>
            <p:nvPr/>
          </p:nvSpPr>
          <p:spPr bwMode="auto">
            <a:xfrm>
              <a:off x="5475" y="2859"/>
              <a:ext cx="0" cy="9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22539" name="Text Box 40"/>
          <p:cNvSpPr txBox="1">
            <a:spLocks noChangeArrowheads="1"/>
          </p:cNvSpPr>
          <p:nvPr/>
        </p:nvSpPr>
        <p:spPr bwMode="auto">
          <a:xfrm>
            <a:off x="2062163" y="4743450"/>
            <a:ext cx="1200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r>
              <a:rPr lang="en-US" sz="2000"/>
              <a:t>Machine</a:t>
            </a:r>
          </a:p>
        </p:txBody>
      </p:sp>
      <p:sp>
        <p:nvSpPr>
          <p:cNvPr id="22540" name="Text Box 41"/>
          <p:cNvSpPr txBox="1">
            <a:spLocks noChangeArrowheads="1"/>
          </p:cNvSpPr>
          <p:nvPr/>
        </p:nvSpPr>
        <p:spPr bwMode="auto">
          <a:xfrm>
            <a:off x="4379913" y="4311650"/>
            <a:ext cx="989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r>
              <a:rPr lang="en-US" sz="2000"/>
              <a:t>Bridge</a:t>
            </a:r>
          </a:p>
        </p:txBody>
      </p:sp>
      <p:sp>
        <p:nvSpPr>
          <p:cNvPr id="22541" name="Text Box 42"/>
          <p:cNvSpPr txBox="1">
            <a:spLocks noChangeArrowheads="1"/>
          </p:cNvSpPr>
          <p:nvPr/>
        </p:nvSpPr>
        <p:spPr bwMode="auto">
          <a:xfrm>
            <a:off x="6773863" y="4699000"/>
            <a:ext cx="10461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r>
              <a:rPr lang="en-US" sz="2000"/>
              <a:t>Human</a:t>
            </a:r>
          </a:p>
        </p:txBody>
      </p:sp>
      <p:grpSp>
        <p:nvGrpSpPr>
          <p:cNvPr id="22542" name="Group 43"/>
          <p:cNvGrpSpPr>
            <a:grpSpLocks/>
          </p:cNvGrpSpPr>
          <p:nvPr/>
        </p:nvGrpSpPr>
        <p:grpSpPr bwMode="auto">
          <a:xfrm>
            <a:off x="1036638" y="4522788"/>
            <a:ext cx="3146425" cy="158750"/>
            <a:chOff x="3494" y="2859"/>
            <a:chExt cx="1982" cy="100"/>
          </a:xfrm>
        </p:grpSpPr>
        <p:sp>
          <p:nvSpPr>
            <p:cNvPr id="22543" name="Line 44"/>
            <p:cNvSpPr>
              <a:spLocks noChangeShapeType="1"/>
            </p:cNvSpPr>
            <p:nvPr/>
          </p:nvSpPr>
          <p:spPr bwMode="auto">
            <a:xfrm>
              <a:off x="3494" y="2959"/>
              <a:ext cx="198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44" name="Line 45"/>
            <p:cNvSpPr>
              <a:spLocks noChangeShapeType="1"/>
            </p:cNvSpPr>
            <p:nvPr/>
          </p:nvSpPr>
          <p:spPr bwMode="auto">
            <a:xfrm>
              <a:off x="3494" y="2859"/>
              <a:ext cx="0" cy="9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45" name="Line 46"/>
            <p:cNvSpPr>
              <a:spLocks noChangeShapeType="1"/>
            </p:cNvSpPr>
            <p:nvPr/>
          </p:nvSpPr>
          <p:spPr bwMode="auto">
            <a:xfrm>
              <a:off x="5475" y="2859"/>
              <a:ext cx="0" cy="9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4"/>
          <p:cNvSpPr>
            <a:spLocks noGrp="1"/>
          </p:cNvSpPr>
          <p:nvPr>
            <p:ph type="title"/>
          </p:nvPr>
        </p:nvSpPr>
        <p:spPr>
          <a:xfrm>
            <a:off x="304800" y="246063"/>
            <a:ext cx="8264525" cy="647700"/>
          </a:xfrm>
        </p:spPr>
        <p:txBody>
          <a:bodyPr/>
          <a:lstStyle/>
          <a:p>
            <a:r>
              <a:rPr lang="en-US" sz="4000" smtClean="0"/>
              <a:t>Most Popular Relational DBMS </a:t>
            </a:r>
          </a:p>
        </p:txBody>
      </p:sp>
      <p:sp>
        <p:nvSpPr>
          <p:cNvPr id="23555" name="Content Placeholder 2"/>
          <p:cNvSpPr>
            <a:spLocks noGrp="1"/>
          </p:cNvSpPr>
          <p:nvPr>
            <p:ph sz="half" idx="1"/>
          </p:nvPr>
        </p:nvSpPr>
        <p:spPr>
          <a:xfrm>
            <a:off x="703263" y="1273175"/>
            <a:ext cx="5078412" cy="4635500"/>
          </a:xfrm>
        </p:spPr>
        <p:txBody>
          <a:bodyPr/>
          <a:lstStyle/>
          <a:p>
            <a:r>
              <a:rPr lang="en-US" sz="3600" smtClean="0"/>
              <a:t>Microsoft Access</a:t>
            </a:r>
          </a:p>
          <a:p>
            <a:r>
              <a:rPr lang="en-US" sz="3600" smtClean="0"/>
              <a:t>Filemaker</a:t>
            </a:r>
          </a:p>
          <a:p>
            <a:r>
              <a:rPr lang="en-US" sz="3600" smtClean="0"/>
              <a:t>Microsoft SQL Server</a:t>
            </a:r>
          </a:p>
          <a:p>
            <a:r>
              <a:rPr lang="en-US" sz="3600" smtClean="0"/>
              <a:t>MySQL</a:t>
            </a:r>
          </a:p>
          <a:p>
            <a:r>
              <a:rPr lang="en-US" sz="3600" smtClean="0"/>
              <a:t>mSQL, </a:t>
            </a:r>
          </a:p>
          <a:p>
            <a:r>
              <a:rPr lang="en-US" sz="3600" smtClean="0"/>
              <a:t>others</a:t>
            </a:r>
          </a:p>
          <a:p>
            <a:endParaRPr lang="en-US" sz="3600" smtClean="0"/>
          </a:p>
        </p:txBody>
      </p:sp>
      <p:sp>
        <p:nvSpPr>
          <p:cNvPr id="23556" name="Content Placeholder 5"/>
          <p:cNvSpPr>
            <a:spLocks noGrp="1"/>
          </p:cNvSpPr>
          <p:nvPr>
            <p:ph sz="half" idx="2"/>
          </p:nvPr>
        </p:nvSpPr>
        <p:spPr>
          <a:xfrm>
            <a:off x="5502275" y="1273175"/>
            <a:ext cx="4056063" cy="3970338"/>
          </a:xfrm>
        </p:spPr>
        <p:txBody>
          <a:bodyPr/>
          <a:lstStyle/>
          <a:p>
            <a:pPr>
              <a:defRPr/>
            </a:pPr>
            <a:r>
              <a:rPr lang="en-US" sz="3600" dirty="0" smtClean="0"/>
              <a:t>Oracle</a:t>
            </a:r>
          </a:p>
          <a:p>
            <a:pPr>
              <a:defRPr/>
            </a:pPr>
            <a:r>
              <a:rPr lang="en-US" sz="3600" dirty="0" smtClean="0"/>
              <a:t>DB2, </a:t>
            </a:r>
          </a:p>
          <a:p>
            <a:pPr>
              <a:defRPr/>
            </a:pPr>
            <a:r>
              <a:rPr lang="en-US" sz="3600" dirty="0" smtClean="0"/>
              <a:t>Ingress, </a:t>
            </a:r>
          </a:p>
          <a:p>
            <a:pPr>
              <a:defRPr/>
            </a:pPr>
            <a:r>
              <a:rPr lang="en-US" sz="3600" dirty="0" err="1" smtClean="0"/>
              <a:t>Postgress</a:t>
            </a:r>
            <a:r>
              <a:rPr lang="en-US" sz="3600" dirty="0" smtClean="0"/>
              <a:t>, </a:t>
            </a:r>
          </a:p>
          <a:p>
            <a:pPr>
              <a:defRPr/>
            </a:pPr>
            <a:r>
              <a:rPr lang="en-US" sz="3600" dirty="0" err="1" smtClean="0"/>
              <a:t>PostgresSQL</a:t>
            </a:r>
            <a:r>
              <a:rPr lang="en-US" sz="3600" dirty="0" smtClean="0"/>
              <a:t>, </a:t>
            </a:r>
          </a:p>
          <a:p>
            <a:pPr marL="0" indent="0">
              <a:buFont typeface="Monotype Sorts" pitchFamily="2" charset="2"/>
              <a:buNone/>
              <a:defRPr/>
            </a:pPr>
            <a:endParaRPr lang="en-US" sz="3600" dirty="0" smtClean="0"/>
          </a:p>
        </p:txBody>
      </p:sp>
      <p:sp>
        <p:nvSpPr>
          <p:cNvPr id="4" name="Slide Number Placeholder 3"/>
          <p:cNvSpPr>
            <a:spLocks noGrp="1"/>
          </p:cNvSpPr>
          <p:nvPr>
            <p:ph type="sldNum" sz="quarter" idx="11"/>
          </p:nvPr>
        </p:nvSpPr>
        <p:spPr/>
        <p:txBody>
          <a:bodyPr/>
          <a:lstStyle/>
          <a:p>
            <a:pPr>
              <a:defRPr/>
            </a:pPr>
            <a:fld id="{EBE606C1-B8C5-4742-9A07-06F4EDEDE9A6}" type="slidenum">
              <a:rPr lang="en-US" smtClean="0"/>
              <a:pPr>
                <a:defRPr/>
              </a:pPr>
              <a:t>20</a:t>
            </a:fld>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F061AF49-9954-4FB9-885A-8E64EF7C9354}" type="slidenum">
              <a:rPr lang="en-US"/>
              <a:pPr>
                <a:defRPr/>
              </a:pPr>
              <a:t>21</a:t>
            </a:fld>
            <a:endParaRPr lang="en-US"/>
          </a:p>
        </p:txBody>
      </p:sp>
      <p:sp>
        <p:nvSpPr>
          <p:cNvPr id="24579" name="Rectangle 26"/>
          <p:cNvSpPr>
            <a:spLocks noGrp="1" noChangeArrowheads="1"/>
          </p:cNvSpPr>
          <p:nvPr>
            <p:ph type="title"/>
          </p:nvPr>
        </p:nvSpPr>
        <p:spPr/>
        <p:txBody>
          <a:bodyPr/>
          <a:lstStyle/>
          <a:p>
            <a:r>
              <a:rPr lang="en-US" smtClean="0"/>
              <a:t>Roles in the Database Environment</a:t>
            </a:r>
          </a:p>
        </p:txBody>
      </p:sp>
      <p:sp>
        <p:nvSpPr>
          <p:cNvPr id="24580" name="Rectangle 27"/>
          <p:cNvSpPr>
            <a:spLocks noGrp="1" noChangeArrowheads="1"/>
          </p:cNvSpPr>
          <p:nvPr>
            <p:ph type="body" idx="1"/>
          </p:nvPr>
        </p:nvSpPr>
        <p:spPr>
          <a:xfrm>
            <a:off x="703263" y="1530350"/>
            <a:ext cx="8264525" cy="4051300"/>
          </a:xfrm>
        </p:spPr>
        <p:txBody>
          <a:bodyPr/>
          <a:lstStyle/>
          <a:p>
            <a:r>
              <a:rPr lang="en-US" smtClean="0"/>
              <a:t>Data Administrator (DA)</a:t>
            </a:r>
          </a:p>
          <a:p>
            <a:pPr lvl="1"/>
            <a:r>
              <a:rPr lang="en-US" smtClean="0"/>
              <a:t>Responsible for the management of the data resource</a:t>
            </a:r>
          </a:p>
          <a:p>
            <a:pPr lvl="2"/>
            <a:r>
              <a:rPr lang="en-US" smtClean="0"/>
              <a:t>Planning, development, and maintenance of policies, standards and procedures and conceptual and logical design</a:t>
            </a:r>
          </a:p>
          <a:p>
            <a:r>
              <a:rPr lang="en-US" smtClean="0"/>
              <a:t>Database Administrator (DBA)</a:t>
            </a:r>
          </a:p>
          <a:p>
            <a:pPr lvl="1"/>
            <a:r>
              <a:rPr lang="en-US" smtClean="0"/>
              <a:t>Responsible for physical realisation of database</a:t>
            </a:r>
          </a:p>
          <a:p>
            <a:pPr lvl="2"/>
            <a:r>
              <a:rPr lang="en-US" smtClean="0"/>
              <a:t>design and implementation, security and integrity control, maintenance of system</a:t>
            </a:r>
          </a:p>
          <a:p>
            <a:pPr lvl="2"/>
            <a:r>
              <a:rPr lang="en-US" smtClean="0"/>
              <a:t>Role more technical, requiring detail knowledge </a:t>
            </a:r>
          </a:p>
          <a:p>
            <a:pPr lvl="1"/>
            <a:endParaRPr lang="en-US" smtClean="0"/>
          </a:p>
        </p:txBody>
      </p:sp>
      <p:sp>
        <p:nvSpPr>
          <p:cNvPr id="24581" name="Text Box 28"/>
          <p:cNvSpPr txBox="1">
            <a:spLocks noChangeArrowheads="1"/>
          </p:cNvSpPr>
          <p:nvPr/>
        </p:nvSpPr>
        <p:spPr bwMode="auto">
          <a:xfrm>
            <a:off x="542925" y="809625"/>
            <a:ext cx="69865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r>
              <a:rPr lang="en-US">
                <a:solidFill>
                  <a:schemeClr val="accent2"/>
                </a:solidFill>
              </a:rPr>
              <a:t>(People involved in the database environment)</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C14F3FEA-BEB7-4CF9-811F-D6389609FA58}" type="slidenum">
              <a:rPr lang="en-US"/>
              <a:pPr>
                <a:defRPr/>
              </a:pPr>
              <a:t>22</a:t>
            </a:fld>
            <a:endParaRPr lang="en-US"/>
          </a:p>
        </p:txBody>
      </p:sp>
      <p:sp>
        <p:nvSpPr>
          <p:cNvPr id="25603" name="Rectangle 3"/>
          <p:cNvSpPr>
            <a:spLocks noGrp="1" noChangeArrowheads="1"/>
          </p:cNvSpPr>
          <p:nvPr>
            <p:ph type="body" idx="1"/>
          </p:nvPr>
        </p:nvSpPr>
        <p:spPr>
          <a:xfrm>
            <a:off x="703263" y="1273175"/>
            <a:ext cx="8264525" cy="4171950"/>
          </a:xfrm>
        </p:spPr>
        <p:txBody>
          <a:bodyPr/>
          <a:lstStyle/>
          <a:p>
            <a:r>
              <a:rPr lang="en-US" smtClean="0"/>
              <a:t>Application Developers</a:t>
            </a:r>
          </a:p>
          <a:p>
            <a:pPr lvl="1"/>
            <a:r>
              <a:rPr lang="en-US" smtClean="0"/>
              <a:t>Responsible for the provision of the required functionality for the end-user</a:t>
            </a:r>
          </a:p>
          <a:p>
            <a:r>
              <a:rPr lang="en-US" smtClean="0"/>
              <a:t>End-User</a:t>
            </a:r>
          </a:p>
          <a:p>
            <a:pPr lvl="1"/>
            <a:r>
              <a:rPr lang="en-US" smtClean="0"/>
              <a:t>Naïve user – Knows very little about the DBMS and access database through simple application programs</a:t>
            </a:r>
          </a:p>
          <a:p>
            <a:pPr lvl="1"/>
            <a:r>
              <a:rPr lang="en-US" smtClean="0"/>
              <a:t>Sophisticated user – Familiar with the structure of the database and facilities offered by the DBMS and able to maximise use by using queries or simple self-written application programs</a:t>
            </a:r>
          </a:p>
        </p:txBody>
      </p:sp>
      <p:sp>
        <p:nvSpPr>
          <p:cNvPr id="25604" name="Rectangle 4"/>
          <p:cNvSpPr>
            <a:spLocks noGrp="1" noChangeArrowheads="1"/>
          </p:cNvSpPr>
          <p:nvPr>
            <p:ph type="title"/>
          </p:nvPr>
        </p:nvSpPr>
        <p:spPr>
          <a:noFill/>
        </p:spPr>
        <p:txBody>
          <a:bodyPr/>
          <a:lstStyle/>
          <a:p>
            <a:r>
              <a:rPr lang="en-US" smtClean="0"/>
              <a:t>Roles in the Database Environment (cont)</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 name="Slide Number Placeholder 3"/>
          <p:cNvSpPr>
            <a:spLocks noGrp="1"/>
          </p:cNvSpPr>
          <p:nvPr>
            <p:ph type="sldNum" sz="quarter" idx="11"/>
          </p:nvPr>
        </p:nvSpPr>
        <p:spPr/>
        <p:txBody>
          <a:bodyPr/>
          <a:lstStyle/>
          <a:p>
            <a:pPr>
              <a:defRPr/>
            </a:pPr>
            <a:fld id="{89ADB1B2-511B-453A-9552-FCE7449C19CF}" type="slidenum">
              <a:rPr lang="en-US"/>
              <a:pPr>
                <a:defRPr/>
              </a:pPr>
              <a:t>23</a:t>
            </a:fld>
            <a:endParaRPr lang="en-US"/>
          </a:p>
        </p:txBody>
      </p:sp>
      <p:sp>
        <p:nvSpPr>
          <p:cNvPr id="26627" name="Rectangle 2"/>
          <p:cNvSpPr>
            <a:spLocks noGrp="1" noChangeArrowheads="1"/>
          </p:cNvSpPr>
          <p:nvPr>
            <p:ph type="title" idx="4294967295"/>
          </p:nvPr>
        </p:nvSpPr>
        <p:spPr>
          <a:xfrm>
            <a:off x="271463" y="106363"/>
            <a:ext cx="8264525" cy="647700"/>
          </a:xfrm>
        </p:spPr>
        <p:txBody>
          <a:bodyPr/>
          <a:lstStyle/>
          <a:p>
            <a:r>
              <a:rPr lang="en-US" sz="2800" smtClean="0"/>
              <a:t>Advantages and Disadvantages of DBMSs</a:t>
            </a:r>
          </a:p>
        </p:txBody>
      </p:sp>
      <p:graphicFrame>
        <p:nvGraphicFramePr>
          <p:cNvPr id="1357871" name="Group 47"/>
          <p:cNvGraphicFramePr>
            <a:graphicFrameLocks noGrp="1"/>
          </p:cNvGraphicFramePr>
          <p:nvPr>
            <p:ph/>
          </p:nvPr>
        </p:nvGraphicFramePr>
        <p:xfrm>
          <a:off x="630238" y="704850"/>
          <a:ext cx="8662987" cy="5494338"/>
        </p:xfrm>
        <a:graphic>
          <a:graphicData uri="http://schemas.openxmlformats.org/drawingml/2006/table">
            <a:tbl>
              <a:tblPr/>
              <a:tblGrid>
                <a:gridCol w="4332287"/>
                <a:gridCol w="4330700"/>
              </a:tblGrid>
              <a:tr h="584122">
                <a:tc>
                  <a:txBody>
                    <a:bodyPr/>
                    <a:lstStyle/>
                    <a:p>
                      <a:pPr marL="0" marR="0" lvl="0" indent="0" algn="ctr"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3200" b="1" i="0" u="none" strike="noStrike" cap="none" normalizeH="0" baseline="0" dirty="0" smtClean="0">
                          <a:ln>
                            <a:noFill/>
                          </a:ln>
                          <a:solidFill>
                            <a:schemeClr val="tx1"/>
                          </a:solidFill>
                          <a:effectLst/>
                          <a:latin typeface="Times New Roman" pitchFamily="18" charset="0"/>
                        </a:rPr>
                        <a:t>Advantages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3200" b="1" i="0" u="none" strike="noStrike" cap="none" normalizeH="0" baseline="0" smtClean="0">
                          <a:ln>
                            <a:noFill/>
                          </a:ln>
                          <a:solidFill>
                            <a:schemeClr val="tx1"/>
                          </a:solidFill>
                          <a:effectLst/>
                          <a:latin typeface="Times New Roman" pitchFamily="18" charset="0"/>
                        </a:rPr>
                        <a:t>Disadvantages</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2536">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Control of data redundancy</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Complexity</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122">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Data consistency</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Size</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947">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More information from the same amount of data</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Cost of DBMS</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122">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Shared data</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Additional hardware cost</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122">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Improved data integrity</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Cost of conversion</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122">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Improved security</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Performance</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122">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Enforcement of standards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Higher impact of failure</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122">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r>
                        <a:rPr kumimoji="0" lang="en-US" sz="2400" b="0" i="0" u="none" strike="noStrike" cap="none" normalizeH="0" baseline="0" smtClean="0">
                          <a:ln>
                            <a:noFill/>
                          </a:ln>
                          <a:solidFill>
                            <a:schemeClr val="tx1"/>
                          </a:solidFill>
                          <a:effectLst/>
                          <a:latin typeface="Times New Roman" pitchFamily="18" charset="0"/>
                        </a:rPr>
                        <a:t>Economy of scale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9900CC"/>
                        </a:buClr>
                        <a:buSzPct val="85000"/>
                        <a:buFont typeface="Monotype Sorts" pitchFamily="2" charset="2"/>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5-</a:t>
            </a:r>
            <a:fld id="{69AF1331-EBD0-422F-8D11-15030E25E77A}" type="slidenum">
              <a:rPr lang="en-US"/>
              <a:pPr/>
              <a:t>24</a:t>
            </a:fld>
            <a:endParaRPr lang="en-US"/>
          </a:p>
        </p:txBody>
      </p:sp>
      <p:sp>
        <p:nvSpPr>
          <p:cNvPr id="22530" name="AutoShape 2"/>
          <p:cNvSpPr>
            <a:spLocks noGrp="1" noChangeArrowheads="1"/>
          </p:cNvSpPr>
          <p:nvPr>
            <p:ph type="title"/>
          </p:nvPr>
        </p:nvSpPr>
        <p:spPr>
          <a:ln/>
        </p:spPr>
        <p:txBody>
          <a:bodyPr/>
          <a:lstStyle/>
          <a:p>
            <a:r>
              <a:rPr lang="en-US"/>
              <a:t>Database Structures</a:t>
            </a:r>
          </a:p>
        </p:txBody>
      </p:sp>
      <p:sp>
        <p:nvSpPr>
          <p:cNvPr id="22531" name="Rectangle 3"/>
          <p:cNvSpPr>
            <a:spLocks noGrp="1" noChangeArrowheads="1"/>
          </p:cNvSpPr>
          <p:nvPr>
            <p:ph type="body" idx="1"/>
          </p:nvPr>
        </p:nvSpPr>
        <p:spPr>
          <a:xfrm>
            <a:off x="703263" y="1273175"/>
            <a:ext cx="8264525" cy="3216907"/>
          </a:xfrm>
          <a:ln/>
        </p:spPr>
        <p:txBody>
          <a:bodyPr/>
          <a:lstStyle/>
          <a:p>
            <a:pPr>
              <a:spcAft>
                <a:spcPct val="25000"/>
              </a:spcAft>
            </a:pPr>
            <a:r>
              <a:rPr lang="en-US"/>
              <a:t>Common database structures…</a:t>
            </a:r>
          </a:p>
          <a:p>
            <a:pPr lvl="1">
              <a:spcAft>
                <a:spcPct val="25000"/>
              </a:spcAft>
            </a:pPr>
            <a:r>
              <a:rPr lang="en-US"/>
              <a:t>Hierarchical</a:t>
            </a:r>
          </a:p>
          <a:p>
            <a:pPr lvl="1">
              <a:spcAft>
                <a:spcPct val="25000"/>
              </a:spcAft>
            </a:pPr>
            <a:r>
              <a:rPr lang="en-US"/>
              <a:t>Network</a:t>
            </a:r>
          </a:p>
          <a:p>
            <a:pPr lvl="1">
              <a:spcAft>
                <a:spcPct val="25000"/>
              </a:spcAft>
            </a:pPr>
            <a:r>
              <a:rPr lang="en-US"/>
              <a:t>Relational</a:t>
            </a:r>
          </a:p>
          <a:p>
            <a:pPr lvl="1">
              <a:spcAft>
                <a:spcPct val="25000"/>
              </a:spcAft>
            </a:pPr>
            <a:r>
              <a:rPr lang="en-US"/>
              <a:t>Object-oriented</a:t>
            </a:r>
          </a:p>
          <a:p>
            <a:pPr lvl="1"/>
            <a:r>
              <a:rPr lang="en-US"/>
              <a:t>Multi-dimensional</a:t>
            </a:r>
          </a:p>
        </p:txBody>
      </p:sp>
    </p:spTree>
    <p:extLst>
      <p:ext uri="{BB962C8B-B14F-4D97-AF65-F5344CB8AC3E}">
        <p14:creationId xmlns:p14="http://schemas.microsoft.com/office/powerpoint/2010/main" val="202741364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5-</a:t>
            </a:r>
            <a:fld id="{02E55E99-5A1C-41ED-BBFF-559508FCD1AF}" type="slidenum">
              <a:rPr lang="en-US"/>
              <a:pPr/>
              <a:t>25</a:t>
            </a:fld>
            <a:endParaRPr lang="en-US"/>
          </a:p>
        </p:txBody>
      </p:sp>
      <p:sp>
        <p:nvSpPr>
          <p:cNvPr id="23554" name="AutoShape 2"/>
          <p:cNvSpPr>
            <a:spLocks noGrp="1" noChangeArrowheads="1"/>
          </p:cNvSpPr>
          <p:nvPr>
            <p:ph type="title"/>
          </p:nvPr>
        </p:nvSpPr>
        <p:spPr>
          <a:ln/>
        </p:spPr>
        <p:txBody>
          <a:bodyPr/>
          <a:lstStyle/>
          <a:p>
            <a:r>
              <a:rPr lang="en-US"/>
              <a:t>Hierarchical Structure</a:t>
            </a:r>
          </a:p>
        </p:txBody>
      </p:sp>
      <p:sp>
        <p:nvSpPr>
          <p:cNvPr id="23555" name="Rectangle 3"/>
          <p:cNvSpPr>
            <a:spLocks noGrp="1" noChangeArrowheads="1"/>
          </p:cNvSpPr>
          <p:nvPr>
            <p:ph type="body" idx="1"/>
          </p:nvPr>
        </p:nvSpPr>
        <p:spPr>
          <a:xfrm>
            <a:off x="703263" y="1273175"/>
            <a:ext cx="8264525" cy="1853457"/>
          </a:xfrm>
          <a:ln/>
        </p:spPr>
        <p:txBody>
          <a:bodyPr/>
          <a:lstStyle/>
          <a:p>
            <a:endParaRPr lang="en-US"/>
          </a:p>
          <a:p>
            <a:pPr lvl="1"/>
            <a:r>
              <a:rPr lang="en-US"/>
              <a:t>Early DBMS structure</a:t>
            </a:r>
          </a:p>
          <a:p>
            <a:pPr lvl="1"/>
            <a:r>
              <a:rPr lang="en-US"/>
              <a:t>Records arranged in tree-like structure</a:t>
            </a:r>
          </a:p>
          <a:p>
            <a:pPr lvl="1"/>
            <a:r>
              <a:rPr lang="en-US"/>
              <a:t>Relationships are one-to-many</a:t>
            </a:r>
          </a:p>
        </p:txBody>
      </p:sp>
      <p:pic>
        <p:nvPicPr>
          <p:cNvPr id="23558" name="Picture 6" descr="E:\Image Library\Chapter 05\5.04a.gif"/>
          <p:cNvPicPr>
            <a:picLocks noChangeAspect="1" noChangeArrowheads="1"/>
          </p:cNvPicPr>
          <p:nvPr/>
        </p:nvPicPr>
        <p:blipFill>
          <a:blip r:embed="rId2" cstate="print"/>
          <a:srcRect/>
          <a:stretch>
            <a:fillRect/>
          </a:stretch>
        </p:blipFill>
        <p:spPr bwMode="auto">
          <a:xfrm>
            <a:off x="1898650" y="3276601"/>
            <a:ext cx="5291800" cy="3287713"/>
          </a:xfrm>
          <a:prstGeom prst="rect">
            <a:avLst/>
          </a:prstGeom>
          <a:noFill/>
        </p:spPr>
      </p:pic>
    </p:spTree>
    <p:extLst>
      <p:ext uri="{BB962C8B-B14F-4D97-AF65-F5344CB8AC3E}">
        <p14:creationId xmlns:p14="http://schemas.microsoft.com/office/powerpoint/2010/main" val="60028591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5-</a:t>
            </a:r>
            <a:fld id="{772538AB-DA01-4BB4-9061-43518B3B5DEC}" type="slidenum">
              <a:rPr lang="en-US"/>
              <a:pPr/>
              <a:t>26</a:t>
            </a:fld>
            <a:endParaRPr lang="en-US"/>
          </a:p>
        </p:txBody>
      </p:sp>
      <p:sp>
        <p:nvSpPr>
          <p:cNvPr id="72706" name="AutoShape 2"/>
          <p:cNvSpPr>
            <a:spLocks noGrp="1" noChangeArrowheads="1"/>
          </p:cNvSpPr>
          <p:nvPr>
            <p:ph type="title"/>
          </p:nvPr>
        </p:nvSpPr>
        <p:spPr>
          <a:ln/>
        </p:spPr>
        <p:txBody>
          <a:bodyPr/>
          <a:lstStyle/>
          <a:p>
            <a:r>
              <a:rPr lang="en-US"/>
              <a:t>Network Structure</a:t>
            </a:r>
          </a:p>
        </p:txBody>
      </p:sp>
      <p:sp>
        <p:nvSpPr>
          <p:cNvPr id="72707" name="Rectangle 3"/>
          <p:cNvSpPr>
            <a:spLocks noGrp="1" noChangeArrowheads="1"/>
          </p:cNvSpPr>
          <p:nvPr>
            <p:ph type="body" idx="1"/>
          </p:nvPr>
        </p:nvSpPr>
        <p:spPr>
          <a:xfrm>
            <a:off x="703263" y="1273175"/>
            <a:ext cx="8264525" cy="1410259"/>
          </a:xfrm>
          <a:ln/>
        </p:spPr>
        <p:txBody>
          <a:bodyPr/>
          <a:lstStyle/>
          <a:p>
            <a:endParaRPr lang="en-US"/>
          </a:p>
          <a:p>
            <a:pPr lvl="1"/>
            <a:r>
              <a:rPr lang="en-US"/>
              <a:t>Used in some mainframe DBMS packages</a:t>
            </a:r>
          </a:p>
          <a:p>
            <a:pPr lvl="1"/>
            <a:r>
              <a:rPr lang="en-US"/>
              <a:t>Many-to-many relationships</a:t>
            </a:r>
          </a:p>
        </p:txBody>
      </p:sp>
      <p:pic>
        <p:nvPicPr>
          <p:cNvPr id="72709" name="Picture 5" descr="obr43559_0504b part 1"/>
          <p:cNvPicPr>
            <a:picLocks noChangeAspect="1" noChangeArrowheads="1"/>
          </p:cNvPicPr>
          <p:nvPr/>
        </p:nvPicPr>
        <p:blipFill>
          <a:blip r:embed="rId2" cstate="print"/>
          <a:srcRect/>
          <a:stretch>
            <a:fillRect/>
          </a:stretch>
        </p:blipFill>
        <p:spPr bwMode="auto">
          <a:xfrm>
            <a:off x="1733550" y="2743200"/>
            <a:ext cx="6975475" cy="3581400"/>
          </a:xfrm>
          <a:prstGeom prst="rect">
            <a:avLst/>
          </a:prstGeom>
          <a:noFill/>
          <a:ln w="9525">
            <a:noFill/>
            <a:miter lim="800000"/>
            <a:headEnd/>
            <a:tailEnd/>
          </a:ln>
        </p:spPr>
      </p:pic>
    </p:spTree>
    <p:extLst>
      <p:ext uri="{BB962C8B-B14F-4D97-AF65-F5344CB8AC3E}">
        <p14:creationId xmlns:p14="http://schemas.microsoft.com/office/powerpoint/2010/main" val="3458497701"/>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5-</a:t>
            </a:r>
            <a:fld id="{C835D6E6-FFC0-4F10-9A4D-77E2B8184B90}" type="slidenum">
              <a:rPr lang="en-US"/>
              <a:pPr/>
              <a:t>27</a:t>
            </a:fld>
            <a:endParaRPr lang="en-US"/>
          </a:p>
        </p:txBody>
      </p:sp>
      <p:sp>
        <p:nvSpPr>
          <p:cNvPr id="24578" name="AutoShape 2"/>
          <p:cNvSpPr>
            <a:spLocks noGrp="1" noChangeArrowheads="1"/>
          </p:cNvSpPr>
          <p:nvPr>
            <p:ph type="title"/>
          </p:nvPr>
        </p:nvSpPr>
        <p:spPr>
          <a:ln/>
        </p:spPr>
        <p:txBody>
          <a:bodyPr/>
          <a:lstStyle/>
          <a:p>
            <a:r>
              <a:rPr lang="en-US"/>
              <a:t>Relational Structure</a:t>
            </a:r>
          </a:p>
        </p:txBody>
      </p:sp>
      <p:sp>
        <p:nvSpPr>
          <p:cNvPr id="24579" name="Rectangle 3"/>
          <p:cNvSpPr>
            <a:spLocks noGrp="1" noChangeArrowheads="1"/>
          </p:cNvSpPr>
          <p:nvPr>
            <p:ph type="body" idx="1"/>
          </p:nvPr>
        </p:nvSpPr>
        <p:spPr>
          <a:xfrm>
            <a:off x="703263" y="1273175"/>
            <a:ext cx="8264525" cy="5154361"/>
          </a:xfrm>
          <a:ln/>
        </p:spPr>
        <p:txBody>
          <a:bodyPr/>
          <a:lstStyle/>
          <a:p>
            <a:endParaRPr lang="en-US"/>
          </a:p>
          <a:p>
            <a:pPr>
              <a:spcBef>
                <a:spcPts val="19500"/>
              </a:spcBef>
            </a:pPr>
            <a:r>
              <a:rPr lang="en-US"/>
              <a:t>Most widely used structure</a:t>
            </a:r>
          </a:p>
          <a:p>
            <a:pPr lvl="1"/>
            <a:r>
              <a:rPr lang="en-US"/>
              <a:t>Data elements are stored in tables</a:t>
            </a:r>
          </a:p>
          <a:p>
            <a:pPr lvl="1"/>
            <a:r>
              <a:rPr lang="en-US"/>
              <a:t>Row represents a record; column is a field</a:t>
            </a:r>
          </a:p>
          <a:p>
            <a:pPr lvl="1"/>
            <a:r>
              <a:rPr lang="en-US"/>
              <a:t>Can relate data in one file with data in another, </a:t>
            </a:r>
            <a:br>
              <a:rPr lang="en-US"/>
            </a:br>
            <a:r>
              <a:rPr lang="en-US"/>
              <a:t>if both files share a common data element</a:t>
            </a:r>
          </a:p>
        </p:txBody>
      </p:sp>
      <p:pic>
        <p:nvPicPr>
          <p:cNvPr id="24580" name="Picture 4" descr="obr43559_0505"/>
          <p:cNvPicPr>
            <a:picLocks noChangeAspect="1" noChangeArrowheads="1"/>
          </p:cNvPicPr>
          <p:nvPr/>
        </p:nvPicPr>
        <p:blipFill>
          <a:blip r:embed="rId2" cstate="print"/>
          <a:srcRect/>
          <a:stretch>
            <a:fillRect/>
          </a:stretch>
        </p:blipFill>
        <p:spPr bwMode="auto">
          <a:xfrm>
            <a:off x="742950" y="1524000"/>
            <a:ext cx="8585200" cy="2387600"/>
          </a:xfrm>
          <a:prstGeom prst="rect">
            <a:avLst/>
          </a:prstGeom>
          <a:noFill/>
          <a:ln w="9525">
            <a:noFill/>
            <a:miter lim="800000"/>
            <a:headEnd/>
            <a:tailEnd/>
          </a:ln>
        </p:spPr>
      </p:pic>
    </p:spTree>
    <p:extLst>
      <p:ext uri="{BB962C8B-B14F-4D97-AF65-F5344CB8AC3E}">
        <p14:creationId xmlns:p14="http://schemas.microsoft.com/office/powerpoint/2010/main" val="3622468941"/>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5-</a:t>
            </a:r>
            <a:fld id="{538F3C7B-BC55-472E-A810-DA7AE2D7A3E9}" type="slidenum">
              <a:rPr lang="en-US"/>
              <a:pPr/>
              <a:t>28</a:t>
            </a:fld>
            <a:endParaRPr lang="en-US"/>
          </a:p>
        </p:txBody>
      </p:sp>
      <p:sp>
        <p:nvSpPr>
          <p:cNvPr id="25602" name="AutoShape 2"/>
          <p:cNvSpPr>
            <a:spLocks noGrp="1" noChangeArrowheads="1"/>
          </p:cNvSpPr>
          <p:nvPr>
            <p:ph type="title"/>
          </p:nvPr>
        </p:nvSpPr>
        <p:spPr>
          <a:ln/>
        </p:spPr>
        <p:txBody>
          <a:bodyPr/>
          <a:lstStyle/>
          <a:p>
            <a:r>
              <a:rPr lang="en-US"/>
              <a:t>Relational Operations</a:t>
            </a:r>
          </a:p>
        </p:txBody>
      </p:sp>
      <p:sp>
        <p:nvSpPr>
          <p:cNvPr id="25603" name="Rectangle 3"/>
          <p:cNvSpPr>
            <a:spLocks noGrp="1" noChangeArrowheads="1"/>
          </p:cNvSpPr>
          <p:nvPr>
            <p:ph type="body" idx="1"/>
          </p:nvPr>
        </p:nvSpPr>
        <p:spPr>
          <a:xfrm>
            <a:off x="703263" y="1273175"/>
            <a:ext cx="8264525" cy="3909405"/>
          </a:xfrm>
          <a:ln/>
        </p:spPr>
        <p:txBody>
          <a:bodyPr/>
          <a:lstStyle/>
          <a:p>
            <a:r>
              <a:rPr lang="en-US"/>
              <a:t>Select</a:t>
            </a:r>
          </a:p>
          <a:p>
            <a:pPr lvl="1"/>
            <a:r>
              <a:rPr lang="en-US"/>
              <a:t>Create a subset of records that meet a stated criterion</a:t>
            </a:r>
          </a:p>
          <a:p>
            <a:pPr lvl="2"/>
            <a:r>
              <a:rPr lang="en-US"/>
              <a:t>Example: employees earning more than $30,000</a:t>
            </a:r>
          </a:p>
          <a:p>
            <a:pPr>
              <a:spcBef>
                <a:spcPct val="40000"/>
              </a:spcBef>
            </a:pPr>
            <a:r>
              <a:rPr lang="en-US"/>
              <a:t>Join</a:t>
            </a:r>
          </a:p>
          <a:p>
            <a:pPr lvl="1">
              <a:spcAft>
                <a:spcPct val="10000"/>
              </a:spcAft>
            </a:pPr>
            <a:r>
              <a:rPr lang="en-US"/>
              <a:t>Combine two or more tables temporarily</a:t>
            </a:r>
          </a:p>
          <a:p>
            <a:pPr lvl="1"/>
            <a:r>
              <a:rPr lang="en-US"/>
              <a:t>Looks like one big table</a:t>
            </a:r>
          </a:p>
          <a:p>
            <a:pPr>
              <a:spcBef>
                <a:spcPct val="40000"/>
              </a:spcBef>
            </a:pPr>
            <a:r>
              <a:rPr lang="en-US"/>
              <a:t>Project</a:t>
            </a:r>
          </a:p>
          <a:p>
            <a:pPr lvl="1"/>
            <a:r>
              <a:rPr lang="en-US"/>
              <a:t>Create a subset of columns in a table</a:t>
            </a:r>
          </a:p>
        </p:txBody>
      </p:sp>
    </p:spTree>
    <p:extLst>
      <p:ext uri="{BB962C8B-B14F-4D97-AF65-F5344CB8AC3E}">
        <p14:creationId xmlns:p14="http://schemas.microsoft.com/office/powerpoint/2010/main" val="160663002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smtClean="0"/>
              <a:t>History of Databases</a:t>
            </a:r>
          </a:p>
        </p:txBody>
      </p:sp>
      <p:sp>
        <p:nvSpPr>
          <p:cNvPr id="5123" name="Text Placeholder 2"/>
          <p:cNvSpPr>
            <a:spLocks noGrp="1"/>
          </p:cNvSpPr>
          <p:nvPr>
            <p:ph type="body" sz="half" idx="1"/>
          </p:nvPr>
        </p:nvSpPr>
        <p:spPr>
          <a:xfrm>
            <a:off x="703263" y="1076325"/>
            <a:ext cx="8912225" cy="4746625"/>
          </a:xfrm>
        </p:spPr>
        <p:txBody>
          <a:bodyPr/>
          <a:lstStyle/>
          <a:p>
            <a:pPr algn="just"/>
            <a:r>
              <a:rPr lang="en-US" sz="3600" b="1" smtClean="0"/>
              <a:t>Databases</a:t>
            </a:r>
            <a:r>
              <a:rPr lang="en-US" sz="3600" smtClean="0"/>
              <a:t> have been a staple of business computing from the very beginning of the digital era. </a:t>
            </a:r>
          </a:p>
          <a:p>
            <a:pPr algn="just"/>
            <a:r>
              <a:rPr lang="en-US" sz="3600" b="1" smtClean="0"/>
              <a:t>Relational database</a:t>
            </a:r>
            <a:r>
              <a:rPr lang="en-US" sz="3600" smtClean="0"/>
              <a:t> was born in 1970 when E.F. Codd, a researcher at IBM, wrote a paper outlining the process. </a:t>
            </a:r>
          </a:p>
          <a:p>
            <a:pPr algn="just"/>
            <a:r>
              <a:rPr lang="en-US" sz="3600" smtClean="0"/>
              <a:t>Since then, relational databases have grown in popularity to become the standard. </a:t>
            </a:r>
          </a:p>
        </p:txBody>
      </p:sp>
      <p:sp>
        <p:nvSpPr>
          <p:cNvPr id="5" name="Slide Number Placeholder 4"/>
          <p:cNvSpPr>
            <a:spLocks noGrp="1"/>
          </p:cNvSpPr>
          <p:nvPr>
            <p:ph type="sldNum" sz="quarter" idx="11"/>
          </p:nvPr>
        </p:nvSpPr>
        <p:spPr/>
        <p:txBody>
          <a:bodyPr/>
          <a:lstStyle/>
          <a:p>
            <a:pPr>
              <a:defRPr/>
            </a:pPr>
            <a:fld id="{0A62384C-8F10-4D0E-B5FC-E4B4A84D9DC3}" type="slidenum">
              <a:rPr lang="en-US" smtClean="0"/>
              <a:pPr>
                <a:defRPr/>
              </a:pPr>
              <a:t>2</a:t>
            </a:fld>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5-</a:t>
            </a:r>
            <a:fld id="{30823D08-1FE1-44E4-9228-DB46F3215648}" type="slidenum">
              <a:rPr lang="en-US"/>
              <a:pPr/>
              <a:t>29</a:t>
            </a:fld>
            <a:endParaRPr lang="en-US"/>
          </a:p>
        </p:txBody>
      </p:sp>
      <p:sp>
        <p:nvSpPr>
          <p:cNvPr id="26626" name="AutoShape 2"/>
          <p:cNvSpPr>
            <a:spLocks noGrp="1" noChangeArrowheads="1"/>
          </p:cNvSpPr>
          <p:nvPr>
            <p:ph type="title"/>
          </p:nvPr>
        </p:nvSpPr>
        <p:spPr>
          <a:ln/>
        </p:spPr>
        <p:txBody>
          <a:bodyPr/>
          <a:lstStyle/>
          <a:p>
            <a:r>
              <a:rPr lang="en-US"/>
              <a:t>Multidimensional Structure</a:t>
            </a:r>
          </a:p>
        </p:txBody>
      </p:sp>
      <p:sp>
        <p:nvSpPr>
          <p:cNvPr id="26627" name="Rectangle 3"/>
          <p:cNvSpPr>
            <a:spLocks noGrp="1" noChangeArrowheads="1"/>
          </p:cNvSpPr>
          <p:nvPr>
            <p:ph type="body" idx="1"/>
          </p:nvPr>
        </p:nvSpPr>
        <p:spPr>
          <a:xfrm>
            <a:off x="703263" y="1273175"/>
            <a:ext cx="8264525" cy="2884509"/>
          </a:xfrm>
          <a:ln/>
        </p:spPr>
        <p:txBody>
          <a:bodyPr/>
          <a:lstStyle/>
          <a:p>
            <a:pPr>
              <a:spcAft>
                <a:spcPct val="25000"/>
              </a:spcAft>
            </a:pPr>
            <a:r>
              <a:rPr lang="en-US"/>
              <a:t>Variation of relational model</a:t>
            </a:r>
          </a:p>
          <a:p>
            <a:pPr lvl="1">
              <a:spcAft>
                <a:spcPct val="25000"/>
              </a:spcAft>
            </a:pPr>
            <a:r>
              <a:rPr lang="en-US"/>
              <a:t>Uses multidimensional structures to </a:t>
            </a:r>
            <a:br>
              <a:rPr lang="en-US"/>
            </a:br>
            <a:r>
              <a:rPr lang="en-US"/>
              <a:t>organize data</a:t>
            </a:r>
          </a:p>
          <a:p>
            <a:pPr lvl="1">
              <a:spcAft>
                <a:spcPct val="25000"/>
              </a:spcAft>
            </a:pPr>
            <a:r>
              <a:rPr lang="en-US"/>
              <a:t>Data elements are viewed as being in cubes</a:t>
            </a:r>
          </a:p>
          <a:p>
            <a:pPr lvl="1"/>
            <a:r>
              <a:rPr lang="en-US"/>
              <a:t>Popular for analytical databases that support Online Analytical Processing (OLAP)</a:t>
            </a:r>
          </a:p>
        </p:txBody>
      </p:sp>
    </p:spTree>
    <p:extLst>
      <p:ext uri="{BB962C8B-B14F-4D97-AF65-F5344CB8AC3E}">
        <p14:creationId xmlns:p14="http://schemas.microsoft.com/office/powerpoint/2010/main" val="1935478422"/>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5-</a:t>
            </a:r>
            <a:fld id="{B94FA8FE-0DFA-4E75-887B-6DD78EEFBD8A}" type="slidenum">
              <a:rPr lang="en-US"/>
              <a:pPr/>
              <a:t>30</a:t>
            </a:fld>
            <a:endParaRPr lang="en-US"/>
          </a:p>
        </p:txBody>
      </p:sp>
      <p:sp>
        <p:nvSpPr>
          <p:cNvPr id="27650" name="AutoShape 2"/>
          <p:cNvSpPr>
            <a:spLocks noGrp="1" noChangeArrowheads="1"/>
          </p:cNvSpPr>
          <p:nvPr>
            <p:ph type="title"/>
          </p:nvPr>
        </p:nvSpPr>
        <p:spPr>
          <a:ln/>
        </p:spPr>
        <p:txBody>
          <a:bodyPr/>
          <a:lstStyle/>
          <a:p>
            <a:r>
              <a:rPr lang="en-US"/>
              <a:t>Multidimensional Model</a:t>
            </a:r>
          </a:p>
        </p:txBody>
      </p:sp>
      <p:sp>
        <p:nvSpPr>
          <p:cNvPr id="27651" name="Rectangle 3"/>
          <p:cNvSpPr>
            <a:spLocks noGrp="1" noChangeArrowheads="1"/>
          </p:cNvSpPr>
          <p:nvPr>
            <p:ph type="body" idx="1"/>
          </p:nvPr>
        </p:nvSpPr>
        <p:spPr>
          <a:xfrm>
            <a:off x="703263" y="1273175"/>
            <a:ext cx="8264525" cy="523862"/>
          </a:xfrm>
          <a:ln/>
        </p:spPr>
        <p:txBody>
          <a:bodyPr/>
          <a:lstStyle/>
          <a:p>
            <a:pPr>
              <a:buFontTx/>
              <a:buNone/>
            </a:pPr>
            <a:r>
              <a:rPr lang="en-US"/>
              <a:t> </a:t>
            </a:r>
          </a:p>
        </p:txBody>
      </p:sp>
      <p:pic>
        <p:nvPicPr>
          <p:cNvPr id="27652" name="Picture 4" descr="obr43559_0506a"/>
          <p:cNvPicPr>
            <a:picLocks noChangeAspect="1" noChangeArrowheads="1"/>
          </p:cNvPicPr>
          <p:nvPr/>
        </p:nvPicPr>
        <p:blipFill>
          <a:blip r:embed="rId2" cstate="print"/>
          <a:srcRect/>
          <a:stretch>
            <a:fillRect/>
          </a:stretch>
        </p:blipFill>
        <p:spPr bwMode="auto">
          <a:xfrm>
            <a:off x="1403350" y="1447801"/>
            <a:ext cx="3007916" cy="2060575"/>
          </a:xfrm>
          <a:prstGeom prst="rect">
            <a:avLst/>
          </a:prstGeom>
          <a:noFill/>
          <a:ln w="9525">
            <a:noFill/>
            <a:miter lim="800000"/>
            <a:headEnd/>
            <a:tailEnd/>
          </a:ln>
        </p:spPr>
      </p:pic>
      <p:pic>
        <p:nvPicPr>
          <p:cNvPr id="27653" name="Picture 5" descr="obr43559_0506b"/>
          <p:cNvPicPr>
            <a:picLocks noChangeAspect="1" noChangeArrowheads="1"/>
          </p:cNvPicPr>
          <p:nvPr/>
        </p:nvPicPr>
        <p:blipFill>
          <a:blip r:embed="rId3" cstate="print"/>
          <a:srcRect/>
          <a:stretch>
            <a:fillRect/>
          </a:stretch>
        </p:blipFill>
        <p:spPr bwMode="auto">
          <a:xfrm>
            <a:off x="5448300" y="1447801"/>
            <a:ext cx="3007916" cy="2060575"/>
          </a:xfrm>
          <a:prstGeom prst="rect">
            <a:avLst/>
          </a:prstGeom>
          <a:noFill/>
          <a:ln w="9525">
            <a:noFill/>
            <a:miter lim="800000"/>
            <a:headEnd/>
            <a:tailEnd/>
          </a:ln>
        </p:spPr>
      </p:pic>
      <p:pic>
        <p:nvPicPr>
          <p:cNvPr id="27654" name="Picture 6" descr="obr43559_0506c"/>
          <p:cNvPicPr>
            <a:picLocks noChangeAspect="1" noChangeArrowheads="1"/>
          </p:cNvPicPr>
          <p:nvPr/>
        </p:nvPicPr>
        <p:blipFill>
          <a:blip r:embed="rId4" cstate="print"/>
          <a:srcRect/>
          <a:stretch>
            <a:fillRect/>
          </a:stretch>
        </p:blipFill>
        <p:spPr bwMode="auto">
          <a:xfrm>
            <a:off x="1320800" y="3733801"/>
            <a:ext cx="3007916" cy="2060575"/>
          </a:xfrm>
          <a:prstGeom prst="rect">
            <a:avLst/>
          </a:prstGeom>
          <a:noFill/>
          <a:ln w="9525">
            <a:noFill/>
            <a:miter lim="800000"/>
            <a:headEnd/>
            <a:tailEnd/>
          </a:ln>
        </p:spPr>
      </p:pic>
      <p:pic>
        <p:nvPicPr>
          <p:cNvPr id="27655" name="Picture 7" descr="obr43559_0506d"/>
          <p:cNvPicPr>
            <a:picLocks noChangeAspect="1" noChangeArrowheads="1"/>
          </p:cNvPicPr>
          <p:nvPr/>
        </p:nvPicPr>
        <p:blipFill>
          <a:blip r:embed="rId5" cstate="print"/>
          <a:srcRect/>
          <a:stretch>
            <a:fillRect/>
          </a:stretch>
        </p:blipFill>
        <p:spPr bwMode="auto">
          <a:xfrm>
            <a:off x="5283200" y="3733801"/>
            <a:ext cx="3007916" cy="2060575"/>
          </a:xfrm>
          <a:prstGeom prst="rect">
            <a:avLst/>
          </a:prstGeom>
          <a:noFill/>
          <a:ln w="9525">
            <a:noFill/>
            <a:miter lim="800000"/>
            <a:headEnd/>
            <a:tailEnd/>
          </a:ln>
        </p:spPr>
      </p:pic>
    </p:spTree>
    <p:extLst>
      <p:ext uri="{BB962C8B-B14F-4D97-AF65-F5344CB8AC3E}">
        <p14:creationId xmlns:p14="http://schemas.microsoft.com/office/powerpoint/2010/main" val="661116166"/>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5-</a:t>
            </a:r>
            <a:fld id="{66A8BC77-7CAC-402B-A16C-C711B7108DE6}" type="slidenum">
              <a:rPr lang="en-US"/>
              <a:pPr/>
              <a:t>31</a:t>
            </a:fld>
            <a:endParaRPr lang="en-US"/>
          </a:p>
        </p:txBody>
      </p:sp>
      <p:sp>
        <p:nvSpPr>
          <p:cNvPr id="28674" name="AutoShape 2"/>
          <p:cNvSpPr>
            <a:spLocks noGrp="1" noChangeArrowheads="1"/>
          </p:cNvSpPr>
          <p:nvPr>
            <p:ph type="title"/>
          </p:nvPr>
        </p:nvSpPr>
        <p:spPr>
          <a:ln/>
        </p:spPr>
        <p:txBody>
          <a:bodyPr/>
          <a:lstStyle/>
          <a:p>
            <a:r>
              <a:rPr lang="en-US"/>
              <a:t>Object-Oriented Structure</a:t>
            </a:r>
          </a:p>
        </p:txBody>
      </p:sp>
      <p:sp>
        <p:nvSpPr>
          <p:cNvPr id="28675" name="Rectangle 3"/>
          <p:cNvSpPr>
            <a:spLocks noGrp="1" noChangeArrowheads="1"/>
          </p:cNvSpPr>
          <p:nvPr>
            <p:ph type="body" idx="1"/>
          </p:nvPr>
        </p:nvSpPr>
        <p:spPr>
          <a:xfrm>
            <a:off x="703263" y="1273175"/>
            <a:ext cx="8264525" cy="3946338"/>
          </a:xfrm>
          <a:ln/>
        </p:spPr>
        <p:txBody>
          <a:bodyPr/>
          <a:lstStyle/>
          <a:p>
            <a:r>
              <a:rPr lang="en-US"/>
              <a:t>An</a:t>
            </a:r>
            <a:r>
              <a:rPr lang="en-US" b="1"/>
              <a:t> object</a:t>
            </a:r>
            <a:r>
              <a:rPr lang="en-US"/>
              <a:t> consists of</a:t>
            </a:r>
          </a:p>
          <a:p>
            <a:pPr lvl="1">
              <a:spcAft>
                <a:spcPct val="20000"/>
              </a:spcAft>
            </a:pPr>
            <a:r>
              <a:rPr lang="en-US"/>
              <a:t>Data values describing the attributes of an entity</a:t>
            </a:r>
          </a:p>
          <a:p>
            <a:pPr lvl="1"/>
            <a:r>
              <a:rPr lang="en-US"/>
              <a:t>Operations that can be performed on the data</a:t>
            </a:r>
          </a:p>
          <a:p>
            <a:pPr>
              <a:spcBef>
                <a:spcPct val="40000"/>
              </a:spcBef>
            </a:pPr>
            <a:r>
              <a:rPr lang="en-US"/>
              <a:t>Encapsulation</a:t>
            </a:r>
          </a:p>
          <a:p>
            <a:pPr lvl="1"/>
            <a:r>
              <a:rPr lang="en-US"/>
              <a:t>Combine data and operations</a:t>
            </a:r>
          </a:p>
          <a:p>
            <a:pPr>
              <a:spcBef>
                <a:spcPct val="40000"/>
              </a:spcBef>
            </a:pPr>
            <a:r>
              <a:rPr lang="en-US"/>
              <a:t>Inheritance</a:t>
            </a:r>
          </a:p>
          <a:p>
            <a:pPr lvl="1"/>
            <a:r>
              <a:rPr lang="en-US"/>
              <a:t>New objects can be created by replicating some or all of the characteristics of parent objects</a:t>
            </a:r>
          </a:p>
        </p:txBody>
      </p:sp>
    </p:spTree>
    <p:extLst>
      <p:ext uri="{BB962C8B-B14F-4D97-AF65-F5344CB8AC3E}">
        <p14:creationId xmlns:p14="http://schemas.microsoft.com/office/powerpoint/2010/main" val="347011964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5-</a:t>
            </a:r>
            <a:fld id="{B307C8F9-021B-4A2C-8CB1-6D0E823F868D}" type="slidenum">
              <a:rPr lang="en-US"/>
              <a:pPr/>
              <a:t>32</a:t>
            </a:fld>
            <a:endParaRPr lang="en-US"/>
          </a:p>
        </p:txBody>
      </p:sp>
      <p:sp>
        <p:nvSpPr>
          <p:cNvPr id="29698" name="AutoShape 2"/>
          <p:cNvSpPr>
            <a:spLocks noGrp="1" noChangeArrowheads="1"/>
          </p:cNvSpPr>
          <p:nvPr>
            <p:ph type="title"/>
          </p:nvPr>
        </p:nvSpPr>
        <p:spPr>
          <a:ln/>
        </p:spPr>
        <p:txBody>
          <a:bodyPr/>
          <a:lstStyle/>
          <a:p>
            <a:r>
              <a:rPr lang="en-US"/>
              <a:t>Object-Oriented Structure</a:t>
            </a:r>
          </a:p>
        </p:txBody>
      </p:sp>
      <p:sp>
        <p:nvSpPr>
          <p:cNvPr id="29699" name="Rectangle 3"/>
          <p:cNvSpPr>
            <a:spLocks noGrp="1" noChangeArrowheads="1"/>
          </p:cNvSpPr>
          <p:nvPr>
            <p:ph type="body" idx="1"/>
          </p:nvPr>
        </p:nvSpPr>
        <p:spPr>
          <a:xfrm>
            <a:off x="703263" y="1273175"/>
            <a:ext cx="8264525" cy="523862"/>
          </a:xfrm>
          <a:ln/>
        </p:spPr>
        <p:txBody>
          <a:bodyPr/>
          <a:lstStyle/>
          <a:p>
            <a:pPr>
              <a:buFontTx/>
              <a:buNone/>
            </a:pPr>
            <a:r>
              <a:rPr lang="en-US"/>
              <a:t> </a:t>
            </a:r>
          </a:p>
        </p:txBody>
      </p:sp>
      <p:pic>
        <p:nvPicPr>
          <p:cNvPr id="29700" name="Picture 4" descr="obr43559_0507"/>
          <p:cNvPicPr>
            <a:picLocks noChangeAspect="1" noChangeArrowheads="1"/>
          </p:cNvPicPr>
          <p:nvPr/>
        </p:nvPicPr>
        <p:blipFill>
          <a:blip r:embed="rId2" cstate="print"/>
          <a:srcRect/>
          <a:stretch>
            <a:fillRect/>
          </a:stretch>
        </p:blipFill>
        <p:spPr bwMode="auto">
          <a:xfrm>
            <a:off x="1981201" y="1219201"/>
            <a:ext cx="5639197" cy="3859213"/>
          </a:xfrm>
          <a:prstGeom prst="rect">
            <a:avLst/>
          </a:prstGeom>
          <a:noFill/>
          <a:ln w="9525">
            <a:noFill/>
            <a:miter lim="800000"/>
            <a:headEnd/>
            <a:tailEnd/>
          </a:ln>
        </p:spPr>
      </p:pic>
      <p:sp>
        <p:nvSpPr>
          <p:cNvPr id="29701" name="Text Box 5"/>
          <p:cNvSpPr txBox="1">
            <a:spLocks noChangeArrowheads="1"/>
          </p:cNvSpPr>
          <p:nvPr/>
        </p:nvSpPr>
        <p:spPr bwMode="auto">
          <a:xfrm>
            <a:off x="1238251" y="5791201"/>
            <a:ext cx="7508610" cy="549275"/>
          </a:xfrm>
          <a:prstGeom prst="rect">
            <a:avLst/>
          </a:prstGeom>
          <a:noFill/>
          <a:ln w="9525">
            <a:noFill/>
            <a:miter lim="800000"/>
            <a:headEnd/>
            <a:tailEnd/>
          </a:ln>
          <a:effectLst/>
        </p:spPr>
        <p:txBody>
          <a:bodyPr wrap="none">
            <a:spAutoFit/>
          </a:bodyPr>
          <a:lstStyle/>
          <a:p>
            <a:r>
              <a:rPr lang="en-US" sz="1000"/>
              <a:t>Source: Adapted from Ivar Jacobsen, Maria Ericsson, and Ageneta Jacobsen, </a:t>
            </a:r>
            <a:r>
              <a:rPr lang="en-US" sz="1000" i="1"/>
              <a:t>The Object Advantage: Business Process </a:t>
            </a:r>
          </a:p>
          <a:p>
            <a:r>
              <a:rPr lang="en-US" sz="1000" i="1"/>
              <a:t>Reengineering with Object Technology</a:t>
            </a:r>
            <a:r>
              <a:rPr lang="en-US" sz="1000"/>
              <a:t> (New York: ACM Press, 1995), p. 65.  </a:t>
            </a:r>
          </a:p>
          <a:p>
            <a:r>
              <a:rPr lang="en-US" sz="1000"/>
              <a:t>Copyright @ 1995, Association for Computing Machinery.  By permission.</a:t>
            </a:r>
          </a:p>
        </p:txBody>
      </p:sp>
    </p:spTree>
    <p:extLst>
      <p:ext uri="{BB962C8B-B14F-4D97-AF65-F5344CB8AC3E}">
        <p14:creationId xmlns:p14="http://schemas.microsoft.com/office/powerpoint/2010/main" val="402663499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5-</a:t>
            </a:r>
            <a:fld id="{B532614F-C556-4CB1-AA32-2C4C6EF01905}" type="slidenum">
              <a:rPr lang="en-US"/>
              <a:pPr/>
              <a:t>33</a:t>
            </a:fld>
            <a:endParaRPr lang="en-US"/>
          </a:p>
        </p:txBody>
      </p:sp>
      <p:sp>
        <p:nvSpPr>
          <p:cNvPr id="30722" name="AutoShape 2"/>
          <p:cNvSpPr>
            <a:spLocks noGrp="1" noChangeArrowheads="1"/>
          </p:cNvSpPr>
          <p:nvPr>
            <p:ph type="title"/>
          </p:nvPr>
        </p:nvSpPr>
        <p:spPr>
          <a:ln/>
        </p:spPr>
        <p:txBody>
          <a:bodyPr/>
          <a:lstStyle/>
          <a:p>
            <a:r>
              <a:rPr lang="en-US"/>
              <a:t>Object-Oriented Structure</a:t>
            </a:r>
          </a:p>
        </p:txBody>
      </p:sp>
      <p:sp>
        <p:nvSpPr>
          <p:cNvPr id="30723" name="Rectangle 3"/>
          <p:cNvSpPr>
            <a:spLocks noGrp="1" noChangeArrowheads="1"/>
          </p:cNvSpPr>
          <p:nvPr>
            <p:ph type="body" idx="1"/>
          </p:nvPr>
        </p:nvSpPr>
        <p:spPr>
          <a:xfrm>
            <a:off x="703263" y="1273175"/>
            <a:ext cx="8264525" cy="2887586"/>
          </a:xfrm>
          <a:ln/>
        </p:spPr>
        <p:txBody>
          <a:bodyPr/>
          <a:lstStyle/>
          <a:p>
            <a:r>
              <a:rPr lang="en-US"/>
              <a:t>Used in object-oriented database management systems (OODBMS)</a:t>
            </a:r>
          </a:p>
          <a:p>
            <a:pPr>
              <a:spcBef>
                <a:spcPct val="40000"/>
              </a:spcBef>
              <a:spcAft>
                <a:spcPct val="20000"/>
              </a:spcAft>
            </a:pPr>
            <a:r>
              <a:rPr lang="en-US"/>
              <a:t>Supports complex data types more efficiently than relational databases</a:t>
            </a:r>
          </a:p>
          <a:p>
            <a:pPr lvl="1"/>
            <a:r>
              <a:rPr lang="en-US"/>
              <a:t>Examples: graphic images, video clips, </a:t>
            </a:r>
            <a:br>
              <a:rPr lang="en-US"/>
            </a:br>
            <a:r>
              <a:rPr lang="en-US"/>
              <a:t>web pages</a:t>
            </a:r>
          </a:p>
        </p:txBody>
      </p:sp>
    </p:spTree>
    <p:extLst>
      <p:ext uri="{BB962C8B-B14F-4D97-AF65-F5344CB8AC3E}">
        <p14:creationId xmlns:p14="http://schemas.microsoft.com/office/powerpoint/2010/main" val="2354801989"/>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5-</a:t>
            </a:r>
            <a:fld id="{41BC192E-4286-4749-9FC4-3C75F8ED8899}" type="slidenum">
              <a:rPr lang="en-US"/>
              <a:pPr/>
              <a:t>34</a:t>
            </a:fld>
            <a:endParaRPr lang="en-US"/>
          </a:p>
        </p:txBody>
      </p:sp>
      <p:sp>
        <p:nvSpPr>
          <p:cNvPr id="31746" name="AutoShape 2"/>
          <p:cNvSpPr>
            <a:spLocks noGrp="1" noChangeArrowheads="1"/>
          </p:cNvSpPr>
          <p:nvPr>
            <p:ph type="title"/>
          </p:nvPr>
        </p:nvSpPr>
        <p:spPr>
          <a:ln/>
        </p:spPr>
        <p:txBody>
          <a:bodyPr/>
          <a:lstStyle/>
          <a:p>
            <a:r>
              <a:rPr lang="en-US"/>
              <a:t>Evaluation of Database Structures</a:t>
            </a:r>
          </a:p>
        </p:txBody>
      </p:sp>
      <p:sp>
        <p:nvSpPr>
          <p:cNvPr id="31747" name="Rectangle 3"/>
          <p:cNvSpPr>
            <a:spLocks noGrp="1" noChangeArrowheads="1"/>
          </p:cNvSpPr>
          <p:nvPr>
            <p:ph type="body" idx="1"/>
          </p:nvPr>
        </p:nvSpPr>
        <p:spPr>
          <a:xfrm>
            <a:off x="703263" y="1273175"/>
            <a:ext cx="8264525" cy="5023556"/>
          </a:xfrm>
          <a:ln/>
        </p:spPr>
        <p:txBody>
          <a:bodyPr/>
          <a:lstStyle/>
          <a:p>
            <a:pPr>
              <a:spcAft>
                <a:spcPct val="10000"/>
              </a:spcAft>
            </a:pPr>
            <a:r>
              <a:rPr lang="en-US"/>
              <a:t>Hierarchical</a:t>
            </a:r>
          </a:p>
          <a:p>
            <a:pPr lvl="1">
              <a:spcAft>
                <a:spcPct val="10000"/>
              </a:spcAft>
            </a:pPr>
            <a:r>
              <a:rPr lang="en-US"/>
              <a:t>Works for structured, routine transactions</a:t>
            </a:r>
          </a:p>
          <a:p>
            <a:pPr lvl="1"/>
            <a:r>
              <a:rPr lang="en-US"/>
              <a:t>Can’t handle many-to-many relationship</a:t>
            </a:r>
          </a:p>
          <a:p>
            <a:pPr>
              <a:spcBef>
                <a:spcPct val="30000"/>
              </a:spcBef>
              <a:spcAft>
                <a:spcPct val="10000"/>
              </a:spcAft>
            </a:pPr>
            <a:r>
              <a:rPr lang="en-US"/>
              <a:t>Network</a:t>
            </a:r>
          </a:p>
          <a:p>
            <a:pPr lvl="1">
              <a:spcAft>
                <a:spcPct val="10000"/>
              </a:spcAft>
            </a:pPr>
            <a:r>
              <a:rPr lang="en-US"/>
              <a:t>More flexible than hierarchical</a:t>
            </a:r>
          </a:p>
          <a:p>
            <a:pPr lvl="1"/>
            <a:r>
              <a:rPr lang="en-US"/>
              <a:t>Unable to handle ad hoc requests</a:t>
            </a:r>
          </a:p>
          <a:p>
            <a:pPr>
              <a:spcBef>
                <a:spcPct val="30000"/>
              </a:spcBef>
              <a:spcAft>
                <a:spcPct val="10000"/>
              </a:spcAft>
            </a:pPr>
            <a:r>
              <a:rPr lang="en-US"/>
              <a:t>Relational</a:t>
            </a:r>
          </a:p>
          <a:p>
            <a:pPr lvl="1">
              <a:spcAft>
                <a:spcPct val="10000"/>
              </a:spcAft>
            </a:pPr>
            <a:r>
              <a:rPr lang="en-US"/>
              <a:t>Easily responds to ad hoc requests</a:t>
            </a:r>
          </a:p>
          <a:p>
            <a:pPr lvl="1">
              <a:spcAft>
                <a:spcPct val="10000"/>
              </a:spcAft>
            </a:pPr>
            <a:r>
              <a:rPr lang="en-US"/>
              <a:t>Easier to work with and maintain</a:t>
            </a:r>
          </a:p>
          <a:p>
            <a:pPr lvl="1"/>
            <a:r>
              <a:rPr lang="en-US"/>
              <a:t>Not as efficient/quick as hierarchical or network</a:t>
            </a:r>
          </a:p>
        </p:txBody>
      </p:sp>
    </p:spTree>
    <p:extLst>
      <p:ext uri="{BB962C8B-B14F-4D97-AF65-F5344CB8AC3E}">
        <p14:creationId xmlns:p14="http://schemas.microsoft.com/office/powerpoint/2010/main" val="353009766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The Flat File System</a:t>
            </a:r>
          </a:p>
        </p:txBody>
      </p:sp>
      <p:sp>
        <p:nvSpPr>
          <p:cNvPr id="6147" name="Text Placeholder 2"/>
          <p:cNvSpPr>
            <a:spLocks noGrp="1"/>
          </p:cNvSpPr>
          <p:nvPr>
            <p:ph type="body" sz="half" idx="1"/>
          </p:nvPr>
        </p:nvSpPr>
        <p:spPr>
          <a:xfrm>
            <a:off x="630238" y="1254125"/>
            <a:ext cx="8853487" cy="4918075"/>
          </a:xfrm>
        </p:spPr>
        <p:txBody>
          <a:bodyPr/>
          <a:lstStyle/>
          <a:p>
            <a:pPr algn="just"/>
            <a:r>
              <a:rPr lang="en-US" sz="3200" smtClean="0"/>
              <a:t>Originally, databases were </a:t>
            </a:r>
            <a:r>
              <a:rPr lang="en-US" sz="3200" b="1" smtClean="0"/>
              <a:t>flat</a:t>
            </a:r>
            <a:r>
              <a:rPr lang="en-US" sz="3200" smtClean="0"/>
              <a:t>. </a:t>
            </a:r>
          </a:p>
          <a:p>
            <a:pPr algn="just"/>
            <a:r>
              <a:rPr lang="en-US" sz="3200" smtClean="0"/>
              <a:t>This means that the information was stored in one long text file, called a </a:t>
            </a:r>
            <a:r>
              <a:rPr lang="en-US" sz="3200" b="1" smtClean="0"/>
              <a:t>tab delimited file</a:t>
            </a:r>
            <a:r>
              <a:rPr lang="en-US" sz="3200" smtClean="0"/>
              <a:t>. </a:t>
            </a:r>
          </a:p>
          <a:p>
            <a:pPr algn="just"/>
            <a:r>
              <a:rPr lang="en-US" sz="3200" smtClean="0"/>
              <a:t>Each entry in the tab delimited file is separated by a special character, such as a vertical bar (</a:t>
            </a:r>
            <a:r>
              <a:rPr lang="en-US" sz="3200" b="1" smtClean="0"/>
              <a:t>|</a:t>
            </a:r>
            <a:r>
              <a:rPr lang="en-US" sz="3200" smtClean="0"/>
              <a:t>). </a:t>
            </a:r>
          </a:p>
          <a:p>
            <a:pPr algn="just"/>
            <a:r>
              <a:rPr lang="en-US" sz="3200" smtClean="0"/>
              <a:t>Each entry contains multiple pieces of information (</a:t>
            </a:r>
            <a:r>
              <a:rPr lang="en-US" sz="3200" b="1" smtClean="0"/>
              <a:t>fields</a:t>
            </a:r>
            <a:r>
              <a:rPr lang="en-US" sz="3200" smtClean="0"/>
              <a:t>) about a particular object or person grouped together as a </a:t>
            </a:r>
            <a:r>
              <a:rPr lang="en-US" sz="3200" b="1" smtClean="0"/>
              <a:t>record</a:t>
            </a:r>
            <a:r>
              <a:rPr lang="en-US" sz="3200" smtClean="0"/>
              <a:t>. </a:t>
            </a:r>
          </a:p>
          <a:p>
            <a:pPr algn="just"/>
            <a:endParaRPr lang="en-US" sz="3200" smtClean="0"/>
          </a:p>
        </p:txBody>
      </p:sp>
      <p:sp>
        <p:nvSpPr>
          <p:cNvPr id="5" name="Slide Number Placeholder 4"/>
          <p:cNvSpPr>
            <a:spLocks noGrp="1"/>
          </p:cNvSpPr>
          <p:nvPr>
            <p:ph type="sldNum" sz="quarter" idx="11"/>
          </p:nvPr>
        </p:nvSpPr>
        <p:spPr/>
        <p:txBody>
          <a:bodyPr/>
          <a:lstStyle/>
          <a:p>
            <a:pPr>
              <a:defRPr/>
            </a:pPr>
            <a:fld id="{72B300EC-E364-46F3-A93F-582884416A6E}" type="slidenum">
              <a:rPr lang="en-US" smtClean="0"/>
              <a:pPr>
                <a:defRPr/>
              </a:pPr>
              <a:t>3</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The Flat File System</a:t>
            </a:r>
          </a:p>
        </p:txBody>
      </p:sp>
      <p:sp>
        <p:nvSpPr>
          <p:cNvPr id="7171" name="Text Placeholder 2"/>
          <p:cNvSpPr>
            <a:spLocks noGrp="1"/>
          </p:cNvSpPr>
          <p:nvPr>
            <p:ph type="body" sz="half" idx="1"/>
          </p:nvPr>
        </p:nvSpPr>
        <p:spPr>
          <a:xfrm>
            <a:off x="703263" y="1273175"/>
            <a:ext cx="8116887" cy="2555875"/>
          </a:xfrm>
        </p:spPr>
        <p:txBody>
          <a:bodyPr/>
          <a:lstStyle/>
          <a:p>
            <a:pPr algn="just"/>
            <a:r>
              <a:rPr lang="en-US" sz="3200" smtClean="0"/>
              <a:t>The text file makes it difficult to search for specific information or to create reports that include only certain fields from each record. Here's an example of the file created by a flat database: </a:t>
            </a:r>
          </a:p>
        </p:txBody>
      </p:sp>
      <p:sp>
        <p:nvSpPr>
          <p:cNvPr id="7172" name="Content Placeholder 3"/>
          <p:cNvSpPr>
            <a:spLocks noGrp="1"/>
          </p:cNvSpPr>
          <p:nvPr>
            <p:ph sz="half" idx="2"/>
          </p:nvPr>
        </p:nvSpPr>
        <p:spPr>
          <a:xfrm>
            <a:off x="722313" y="4498975"/>
            <a:ext cx="8555037" cy="1458913"/>
          </a:xfrm>
          <a:blipFill dpi="0" rotWithShape="1">
            <a:blip r:embed="rId3"/>
            <a:srcRect/>
            <a:tile tx="0" ty="0" sx="100000" sy="100000" flip="none" algn="tl"/>
          </a:blipFill>
          <a:ln>
            <a:solidFill>
              <a:schemeClr val="accent1"/>
            </a:solidFill>
            <a:miter lim="800000"/>
            <a:headEnd/>
            <a:tailEnd/>
          </a:ln>
        </p:spPr>
        <p:txBody>
          <a:bodyPr/>
          <a:lstStyle/>
          <a:p>
            <a:pPr algn="just"/>
            <a:r>
              <a:rPr lang="en-US" smtClean="0"/>
              <a:t>Lname, FName, Age, Salary|Smith, John, 35, $280|Doe, Jane, 28, $325|Brown, Scott, 41, $265|Howard, Shemp, 48, $359|Taylor, Tom, 22, $250</a:t>
            </a:r>
          </a:p>
          <a:p>
            <a:pPr algn="just"/>
            <a:endParaRPr lang="en-US" smtClean="0"/>
          </a:p>
        </p:txBody>
      </p:sp>
      <p:sp>
        <p:nvSpPr>
          <p:cNvPr id="5" name="Slide Number Placeholder 4"/>
          <p:cNvSpPr>
            <a:spLocks noGrp="1"/>
          </p:cNvSpPr>
          <p:nvPr>
            <p:ph type="sldNum" sz="quarter" idx="11"/>
          </p:nvPr>
        </p:nvSpPr>
        <p:spPr/>
        <p:txBody>
          <a:bodyPr/>
          <a:lstStyle/>
          <a:p>
            <a:pPr>
              <a:defRPr/>
            </a:pPr>
            <a:fld id="{DA0EDC61-C3FA-491B-AEB8-50AAE44A4425}" type="slidenum">
              <a:rPr lang="en-US" smtClean="0"/>
              <a:pPr>
                <a:defRPr/>
              </a:pPr>
              <a:t>4</a:t>
            </a:fld>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23BAB49C-6533-4812-94EA-4AA212F3787D}" type="slidenum">
              <a:rPr lang="en-US"/>
              <a:pPr>
                <a:defRPr/>
              </a:pPr>
              <a:t>5</a:t>
            </a:fld>
            <a:endParaRPr lang="en-US"/>
          </a:p>
        </p:txBody>
      </p:sp>
      <p:sp>
        <p:nvSpPr>
          <p:cNvPr id="8195" name="Rectangle 2"/>
          <p:cNvSpPr>
            <a:spLocks noGrp="1" noChangeArrowheads="1"/>
          </p:cNvSpPr>
          <p:nvPr>
            <p:ph type="title"/>
          </p:nvPr>
        </p:nvSpPr>
        <p:spPr>
          <a:xfrm>
            <a:off x="304800" y="133350"/>
            <a:ext cx="8264525" cy="647700"/>
          </a:xfrm>
        </p:spPr>
        <p:txBody>
          <a:bodyPr/>
          <a:lstStyle/>
          <a:p>
            <a:r>
              <a:rPr lang="en-US" smtClean="0"/>
              <a:t>Filed-Based System Defined</a:t>
            </a:r>
          </a:p>
        </p:txBody>
      </p:sp>
      <p:sp>
        <p:nvSpPr>
          <p:cNvPr id="1347591" name="AutoShape 7"/>
          <p:cNvSpPr>
            <a:spLocks noChangeArrowheads="1"/>
          </p:cNvSpPr>
          <p:nvPr/>
        </p:nvSpPr>
        <p:spPr bwMode="auto">
          <a:xfrm>
            <a:off x="1819275" y="1538288"/>
            <a:ext cx="7407275" cy="4776787"/>
          </a:xfrm>
          <a:prstGeom prst="wedgeRoundRectCallout">
            <a:avLst>
              <a:gd name="adj1" fmla="val -1671"/>
              <a:gd name="adj2" fmla="val -67546"/>
              <a:gd name="adj3" fmla="val 16667"/>
            </a:avLst>
          </a:prstGeom>
          <a:solidFill>
            <a:srgbClr val="BEA68A"/>
          </a:solidFill>
          <a:ln w="9525">
            <a:solidFill>
              <a:schemeClr val="tx1"/>
            </a:solidFill>
            <a:miter lim="800000"/>
            <a:headEnd/>
            <a:tailEnd/>
          </a:ln>
          <a:effectLst>
            <a:outerShdw dist="135003" dir="18671156" algn="ctr" rotWithShape="0">
              <a:schemeClr val="bg2">
                <a:alpha val="50000"/>
              </a:schemeClr>
            </a:outerShdw>
          </a:effectLst>
        </p:spPr>
        <p:txBody>
          <a:bodyPr/>
          <a:lstStyle/>
          <a:p>
            <a:pPr>
              <a:spcBef>
                <a:spcPct val="20000"/>
              </a:spcBef>
              <a:buClr>
                <a:srgbClr val="9900CC"/>
              </a:buClr>
              <a:buSzPct val="85000"/>
              <a:buFont typeface="Monotype Sorts" pitchFamily="2" charset="2"/>
              <a:buNone/>
            </a:pPr>
            <a:r>
              <a:rPr lang="en-US" sz="3200"/>
              <a:t>A </a:t>
            </a:r>
            <a:r>
              <a:rPr lang="en-US" sz="3200">
                <a:solidFill>
                  <a:srgbClr val="FFC9C9"/>
                </a:solidFill>
              </a:rPr>
              <a:t>collection</a:t>
            </a:r>
            <a:r>
              <a:rPr lang="en-US" sz="3200"/>
              <a:t> of </a:t>
            </a:r>
            <a:r>
              <a:rPr lang="en-US" sz="3200">
                <a:solidFill>
                  <a:srgbClr val="FFC9C9"/>
                </a:solidFill>
              </a:rPr>
              <a:t>application programs</a:t>
            </a:r>
            <a:r>
              <a:rPr lang="en-US" sz="3200"/>
              <a:t> that perform services for the end-users such as the production of reports.  </a:t>
            </a:r>
          </a:p>
          <a:p>
            <a:pPr>
              <a:spcBef>
                <a:spcPct val="20000"/>
              </a:spcBef>
              <a:buClr>
                <a:srgbClr val="9900CC"/>
              </a:buClr>
              <a:buSzPct val="85000"/>
              <a:buFont typeface="Monotype Sorts" pitchFamily="2" charset="2"/>
              <a:buNone/>
            </a:pPr>
            <a:r>
              <a:rPr lang="en-US" sz="3200"/>
              <a:t>Each program: </a:t>
            </a:r>
          </a:p>
          <a:p>
            <a:pPr>
              <a:spcBef>
                <a:spcPct val="20000"/>
              </a:spcBef>
              <a:buClr>
                <a:srgbClr val="9900CC"/>
              </a:buClr>
              <a:buSzPct val="85000"/>
              <a:buFont typeface="Monotype Sorts" pitchFamily="2" charset="2"/>
              <a:buNone/>
            </a:pPr>
            <a:r>
              <a:rPr lang="en-US" sz="3200"/>
              <a:t>	- defines and </a:t>
            </a:r>
          </a:p>
          <a:p>
            <a:pPr>
              <a:spcBef>
                <a:spcPct val="20000"/>
              </a:spcBef>
              <a:buClr>
                <a:srgbClr val="9900CC"/>
              </a:buClr>
              <a:buSzPct val="85000"/>
              <a:buFont typeface="Monotype Sorts" pitchFamily="2" charset="2"/>
              <a:buNone/>
            </a:pPr>
            <a:r>
              <a:rPr lang="en-US" sz="3200"/>
              <a:t>	- manages </a:t>
            </a:r>
          </a:p>
          <a:p>
            <a:pPr>
              <a:spcBef>
                <a:spcPct val="20000"/>
              </a:spcBef>
              <a:buClr>
                <a:srgbClr val="9900CC"/>
              </a:buClr>
              <a:buSzPct val="85000"/>
              <a:buFont typeface="Monotype Sorts" pitchFamily="2" charset="2"/>
              <a:buNone/>
            </a:pPr>
            <a:r>
              <a:rPr lang="en-US" sz="3200"/>
              <a:t>its own data.</a:t>
            </a:r>
          </a:p>
          <a:p>
            <a:pPr algn="ctr"/>
            <a:endParaRPr lang="en-US" sz="3200"/>
          </a:p>
        </p:txBody>
      </p:sp>
      <p:pic>
        <p:nvPicPr>
          <p:cNvPr id="8197" name="Picture 9" descr="Info_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363538" y="1001713"/>
            <a:ext cx="1157287" cy="115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47591"/>
                                        </p:tgtEl>
                                        <p:attrNameLst>
                                          <p:attrName>style.visibility</p:attrName>
                                        </p:attrNameLst>
                                      </p:cBhvr>
                                      <p:to>
                                        <p:strVal val="visible"/>
                                      </p:to>
                                    </p:set>
                                    <p:animEffect transition="in" filter="diamond(in)">
                                      <p:cBhvr>
                                        <p:cTn id="7" dur="2000"/>
                                        <p:tgtEl>
                                          <p:spTgt spid="13475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759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pPr>
              <a:defRPr/>
            </a:pPr>
            <a:fld id="{106D164C-51E7-481D-8919-C94676E18E78}" type="slidenum">
              <a:rPr lang="en-US"/>
              <a:pPr>
                <a:defRPr/>
              </a:pPr>
              <a:t>6</a:t>
            </a:fld>
            <a:endParaRPr lang="en-US"/>
          </a:p>
        </p:txBody>
      </p:sp>
      <p:sp>
        <p:nvSpPr>
          <p:cNvPr id="9219" name="Text Box 10"/>
          <p:cNvSpPr txBox="1">
            <a:spLocks noChangeArrowheads="1"/>
          </p:cNvSpPr>
          <p:nvPr/>
        </p:nvSpPr>
        <p:spPr bwMode="auto">
          <a:xfrm>
            <a:off x="792163" y="5989638"/>
            <a:ext cx="2865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r>
              <a:rPr lang="en-US" sz="2000" i="1"/>
              <a:t>File-based processing</a:t>
            </a:r>
          </a:p>
        </p:txBody>
      </p:sp>
      <p:sp>
        <p:nvSpPr>
          <p:cNvPr id="9220" name="Rectangle 11"/>
          <p:cNvSpPr>
            <a:spLocks noGrp="1" noChangeArrowheads="1"/>
          </p:cNvSpPr>
          <p:nvPr>
            <p:ph type="title"/>
          </p:nvPr>
        </p:nvSpPr>
        <p:spPr>
          <a:xfrm>
            <a:off x="304800" y="207963"/>
            <a:ext cx="8264525" cy="492125"/>
          </a:xfrm>
          <a:noFill/>
        </p:spPr>
        <p:txBody>
          <a:bodyPr/>
          <a:lstStyle/>
          <a:p>
            <a:r>
              <a:rPr lang="en-US" sz="2400" smtClean="0"/>
              <a:t>Filed-Based Systems</a:t>
            </a:r>
          </a:p>
        </p:txBody>
      </p:sp>
      <p:sp>
        <p:nvSpPr>
          <p:cNvPr id="9221" name="Text Box 12"/>
          <p:cNvSpPr txBox="1">
            <a:spLocks noChangeArrowheads="1"/>
          </p:cNvSpPr>
          <p:nvPr/>
        </p:nvSpPr>
        <p:spPr bwMode="auto">
          <a:xfrm>
            <a:off x="8102600" y="6583363"/>
            <a:ext cx="9604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spcBef>
                <a:spcPct val="50000"/>
              </a:spcBef>
            </a:pPr>
            <a:r>
              <a:rPr lang="en-US" sz="1200">
                <a:hlinkClick r:id="rId3" action="ppaction://hlinkpres?slideindex=12&amp;slidetitle=Slide 11"/>
              </a:rPr>
              <a:t>Back to 11</a:t>
            </a:r>
            <a:endParaRPr lang="en-US" sz="1200"/>
          </a:p>
        </p:txBody>
      </p:sp>
      <p:pic>
        <p:nvPicPr>
          <p:cNvPr id="9222"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0788" y="1325563"/>
            <a:ext cx="6999287"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8088" y="3309938"/>
            <a:ext cx="6656387"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1C0F7322-E0E0-488A-8772-FFB90ADAFD66}" type="slidenum">
              <a:rPr lang="en-US"/>
              <a:pPr>
                <a:defRPr/>
              </a:pPr>
              <a:t>7</a:t>
            </a:fld>
            <a:endParaRPr lang="en-US"/>
          </a:p>
        </p:txBody>
      </p:sp>
      <p:sp>
        <p:nvSpPr>
          <p:cNvPr id="10243" name="Rectangle 2"/>
          <p:cNvSpPr>
            <a:spLocks noGrp="1" noChangeArrowheads="1"/>
          </p:cNvSpPr>
          <p:nvPr>
            <p:ph type="title"/>
          </p:nvPr>
        </p:nvSpPr>
        <p:spPr>
          <a:xfrm>
            <a:off x="304800" y="509588"/>
            <a:ext cx="8264525" cy="647700"/>
          </a:xfrm>
        </p:spPr>
        <p:txBody>
          <a:bodyPr/>
          <a:lstStyle/>
          <a:p>
            <a:r>
              <a:rPr lang="en-US" smtClean="0"/>
              <a:t>Features of the File-Based Systems</a:t>
            </a:r>
          </a:p>
        </p:txBody>
      </p:sp>
      <p:sp>
        <p:nvSpPr>
          <p:cNvPr id="10244" name="Rectangle 3"/>
          <p:cNvSpPr>
            <a:spLocks noGrp="1" noChangeArrowheads="1"/>
          </p:cNvSpPr>
          <p:nvPr>
            <p:ph type="body" idx="1"/>
          </p:nvPr>
        </p:nvSpPr>
        <p:spPr>
          <a:xfrm>
            <a:off x="703263" y="1271588"/>
            <a:ext cx="8264525" cy="4475162"/>
          </a:xfrm>
        </p:spPr>
        <p:txBody>
          <a:bodyPr/>
          <a:lstStyle/>
          <a:p>
            <a:r>
              <a:rPr lang="en-US" sz="3200" smtClean="0"/>
              <a:t>Earlier attempt at computerising manual filing system</a:t>
            </a:r>
          </a:p>
          <a:p>
            <a:r>
              <a:rPr lang="en-US" sz="3200" smtClean="0"/>
              <a:t>Can be efficient if data is small</a:t>
            </a:r>
          </a:p>
          <a:p>
            <a:r>
              <a:rPr lang="en-US" sz="3200" smtClean="0"/>
              <a:t>Unable to handle cross-reference of process information in files</a:t>
            </a:r>
          </a:p>
          <a:p>
            <a:r>
              <a:rPr lang="en-US" sz="3200" smtClean="0"/>
              <a:t>Decentralised</a:t>
            </a:r>
          </a:p>
          <a:p>
            <a:r>
              <a:rPr lang="en-US" sz="3200" smtClean="0"/>
              <a:t>Unable to handle concurrent usage</a:t>
            </a:r>
          </a:p>
          <a:p>
            <a:pPr>
              <a:buFont typeface="Monotype Sorts" pitchFamily="2" charset="2"/>
              <a:buNone/>
            </a:pPr>
            <a:endParaRPr lang="en-US" sz="320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pPr>
              <a:defRPr/>
            </a:pPr>
            <a:fld id="{4BD16CDD-FF88-4A18-B348-B7B5F6A332C3}" type="slidenum">
              <a:rPr lang="en-US"/>
              <a:pPr>
                <a:defRPr/>
              </a:pPr>
              <a:t>8</a:t>
            </a:fld>
            <a:endParaRPr lang="en-US"/>
          </a:p>
        </p:txBody>
      </p:sp>
      <p:sp>
        <p:nvSpPr>
          <p:cNvPr id="11267" name="Rectangle 10"/>
          <p:cNvSpPr>
            <a:spLocks noGrp="1" noChangeArrowheads="1"/>
          </p:cNvSpPr>
          <p:nvPr>
            <p:ph type="title"/>
          </p:nvPr>
        </p:nvSpPr>
        <p:spPr>
          <a:xfrm>
            <a:off x="490538" y="277813"/>
            <a:ext cx="8264525" cy="647700"/>
          </a:xfrm>
        </p:spPr>
        <p:txBody>
          <a:bodyPr/>
          <a:lstStyle/>
          <a:p>
            <a:r>
              <a:rPr lang="en-US" smtClean="0"/>
              <a:t>Limitations of the File-Based Approach</a:t>
            </a:r>
          </a:p>
        </p:txBody>
      </p:sp>
      <p:sp>
        <p:nvSpPr>
          <p:cNvPr id="11268" name="Rectangle 3"/>
          <p:cNvSpPr>
            <a:spLocks noGrp="1" noChangeArrowheads="1"/>
          </p:cNvSpPr>
          <p:nvPr>
            <p:ph type="body" idx="1"/>
          </p:nvPr>
        </p:nvSpPr>
        <p:spPr>
          <a:xfrm>
            <a:off x="503238" y="830263"/>
            <a:ext cx="8264525" cy="641350"/>
          </a:xfrm>
        </p:spPr>
        <p:txBody>
          <a:bodyPr/>
          <a:lstStyle/>
          <a:p>
            <a:r>
              <a:rPr lang="en-US" sz="3600" b="1" smtClean="0"/>
              <a:t>Separation and isolation of data</a:t>
            </a:r>
          </a:p>
        </p:txBody>
      </p:sp>
      <p:sp>
        <p:nvSpPr>
          <p:cNvPr id="11269" name="Rectangle 6"/>
          <p:cNvSpPr>
            <a:spLocks noChangeArrowheads="1"/>
          </p:cNvSpPr>
          <p:nvPr/>
        </p:nvSpPr>
        <p:spPr bwMode="gray">
          <a:xfrm>
            <a:off x="501650" y="1511300"/>
            <a:ext cx="8921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marL="342900" indent="-342900">
              <a:spcBef>
                <a:spcPct val="20000"/>
              </a:spcBef>
              <a:buClr>
                <a:srgbClr val="9900CC"/>
              </a:buClr>
              <a:buSzPct val="85000"/>
              <a:buFont typeface="Monotype Sorts" pitchFamily="2" charset="2"/>
              <a:buChar char="n"/>
            </a:pPr>
            <a:r>
              <a:rPr lang="en-US" sz="3200">
                <a:latin typeface="Times New Roman" pitchFamily="18" charset="0"/>
                <a:hlinkClick r:id="rId3" action="ppaction://hlinkpres?slideindex=10&amp;slidetitle=Filed-Based System"/>
              </a:rPr>
              <a:t>Duplication</a:t>
            </a:r>
            <a:r>
              <a:rPr lang="en-US" sz="3200">
                <a:latin typeface="Times New Roman" pitchFamily="18" charset="0"/>
              </a:rPr>
              <a:t> of data</a:t>
            </a:r>
          </a:p>
        </p:txBody>
      </p:sp>
      <p:sp>
        <p:nvSpPr>
          <p:cNvPr id="11270" name="Rectangle 7"/>
          <p:cNvSpPr>
            <a:spLocks noChangeArrowheads="1"/>
          </p:cNvSpPr>
          <p:nvPr/>
        </p:nvSpPr>
        <p:spPr bwMode="gray">
          <a:xfrm>
            <a:off x="474663" y="2824163"/>
            <a:ext cx="89217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marL="342900" indent="-342900">
              <a:spcBef>
                <a:spcPct val="20000"/>
              </a:spcBef>
              <a:buClr>
                <a:srgbClr val="9900CC"/>
              </a:buClr>
              <a:buSzPct val="85000"/>
              <a:buFont typeface="Monotype Sorts" pitchFamily="2" charset="2"/>
              <a:buChar char="n"/>
            </a:pPr>
            <a:r>
              <a:rPr lang="en-US" sz="3200">
                <a:latin typeface="Times New Roman" pitchFamily="18" charset="0"/>
              </a:rPr>
              <a:t>Incompatible file formats</a:t>
            </a:r>
          </a:p>
        </p:txBody>
      </p:sp>
      <p:sp>
        <p:nvSpPr>
          <p:cNvPr id="11271" name="Rectangle 8"/>
          <p:cNvSpPr>
            <a:spLocks noChangeArrowheads="1"/>
          </p:cNvSpPr>
          <p:nvPr/>
        </p:nvSpPr>
        <p:spPr bwMode="gray">
          <a:xfrm>
            <a:off x="447675" y="3549650"/>
            <a:ext cx="8921750"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marL="342900" indent="-342900">
              <a:spcBef>
                <a:spcPct val="20000"/>
              </a:spcBef>
              <a:buClr>
                <a:srgbClr val="9900CC"/>
              </a:buClr>
              <a:buSzPct val="85000"/>
              <a:buFont typeface="Monotype Sorts" pitchFamily="2" charset="2"/>
              <a:buChar char="n"/>
            </a:pPr>
            <a:r>
              <a:rPr lang="en-US" sz="3200">
                <a:latin typeface="Times New Roman" pitchFamily="18" charset="0"/>
              </a:rPr>
              <a:t>Fixed queries/proliferation of application programs</a:t>
            </a:r>
          </a:p>
          <a:p>
            <a:pPr marL="742950" lvl="1" indent="-285750">
              <a:spcBef>
                <a:spcPct val="20000"/>
              </a:spcBef>
              <a:buClr>
                <a:srgbClr val="9900CC"/>
              </a:buClr>
              <a:buSzPct val="85000"/>
              <a:buFont typeface="Monotype Sorts" pitchFamily="2" charset="2"/>
              <a:buChar char="l"/>
            </a:pPr>
            <a:r>
              <a:rPr lang="en-US" sz="2800">
                <a:latin typeface="Times New Roman" pitchFamily="18" charset="0"/>
              </a:rPr>
              <a:t>No provision for security or integrity</a:t>
            </a:r>
          </a:p>
          <a:p>
            <a:pPr marL="742950" lvl="1" indent="-285750">
              <a:spcBef>
                <a:spcPct val="20000"/>
              </a:spcBef>
              <a:buClr>
                <a:srgbClr val="9900CC"/>
              </a:buClr>
              <a:buSzPct val="85000"/>
              <a:buFont typeface="Monotype Sorts" pitchFamily="2" charset="2"/>
              <a:buChar char="l"/>
            </a:pPr>
            <a:r>
              <a:rPr lang="en-US" sz="2800">
                <a:latin typeface="Times New Roman" pitchFamily="18" charset="0"/>
              </a:rPr>
              <a:t>Limited or non-existent recovery</a:t>
            </a:r>
          </a:p>
          <a:p>
            <a:pPr marL="742950" lvl="1" indent="-285750">
              <a:spcBef>
                <a:spcPct val="20000"/>
              </a:spcBef>
              <a:buClr>
                <a:srgbClr val="9900CC"/>
              </a:buClr>
              <a:buSzPct val="85000"/>
              <a:buFont typeface="Monotype Sorts" pitchFamily="2" charset="2"/>
              <a:buChar char="l"/>
            </a:pPr>
            <a:r>
              <a:rPr lang="en-US" sz="2800">
                <a:latin typeface="Times New Roman" pitchFamily="18" charset="0"/>
              </a:rPr>
              <a:t>Single user at a time</a:t>
            </a:r>
          </a:p>
        </p:txBody>
      </p:sp>
      <p:sp>
        <p:nvSpPr>
          <p:cNvPr id="11272" name="Rectangle 9"/>
          <p:cNvSpPr>
            <a:spLocks noChangeArrowheads="1"/>
          </p:cNvSpPr>
          <p:nvPr/>
        </p:nvSpPr>
        <p:spPr bwMode="gray">
          <a:xfrm>
            <a:off x="476250" y="2173288"/>
            <a:ext cx="89217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marL="342900" indent="-342900">
              <a:spcBef>
                <a:spcPct val="20000"/>
              </a:spcBef>
              <a:buClr>
                <a:srgbClr val="9900CC"/>
              </a:buClr>
              <a:buSzPct val="85000"/>
              <a:buFont typeface="Monotype Sorts" pitchFamily="2" charset="2"/>
              <a:buChar char="n"/>
            </a:pPr>
            <a:r>
              <a:rPr lang="en-US" sz="3200">
                <a:latin typeface="Times New Roman" pitchFamily="18" charset="0"/>
              </a:rPr>
              <a:t>Data dependence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V-ESSA.Course">
  <a:themeElements>
    <a:clrScheme name="MV-ESSA.Course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MV-ESSA.Cours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EC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CEC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1" i="0" u="none" strike="noStrike" cap="none" normalizeH="0" baseline="0" smtClean="0">
            <a:ln>
              <a:noFill/>
            </a:ln>
            <a:solidFill>
              <a:schemeClr val="tx1"/>
            </a:solidFill>
            <a:effectLst/>
            <a:latin typeface="Arial" charset="0"/>
          </a:defRPr>
        </a:defPPr>
      </a:lstStyle>
    </a:lnDef>
  </a:objectDefaults>
  <a:extraClrSchemeLst>
    <a:extraClrScheme>
      <a:clrScheme name="MV-ESSA.Course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MV-ESSA.Course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MV-ESSA.Course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MV-ESSA.Course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C:\MSOffice\Templates\Presentations\MV-ESSA.Course.pot</Template>
  <TotalTime>15909</TotalTime>
  <Words>1257</Words>
  <Application>Microsoft Office PowerPoint</Application>
  <PresentationFormat>A4 Paper (210x297 mm)</PresentationFormat>
  <Paragraphs>297</Paragraphs>
  <Slides>35</Slides>
  <Notes>24</Notes>
  <HiddenSlides>7</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MV-ESSA.Course</vt:lpstr>
      <vt:lpstr>PowerPoint Presentation</vt:lpstr>
      <vt:lpstr>PowerPoint Presentation</vt:lpstr>
      <vt:lpstr>History of Databases</vt:lpstr>
      <vt:lpstr>The Flat File System</vt:lpstr>
      <vt:lpstr>The Flat File System</vt:lpstr>
      <vt:lpstr>Filed-Based System Defined</vt:lpstr>
      <vt:lpstr>Filed-Based Systems</vt:lpstr>
      <vt:lpstr>Features of the File-Based Systems</vt:lpstr>
      <vt:lpstr>Limitations of the File-Based Approach</vt:lpstr>
      <vt:lpstr>PowerPoint Presentation</vt:lpstr>
      <vt:lpstr>PowerPoint Presentation</vt:lpstr>
      <vt:lpstr>Some uses of Databases</vt:lpstr>
      <vt:lpstr>PowerPoint Presentation</vt:lpstr>
      <vt:lpstr>What Is a DBMS?</vt:lpstr>
      <vt:lpstr>What is an (Database) Application program?</vt:lpstr>
      <vt:lpstr>Why Use a DBMS?</vt:lpstr>
      <vt:lpstr>Why Study Databases??</vt:lpstr>
      <vt:lpstr>Facilities provided by DBMS</vt:lpstr>
      <vt:lpstr>DBMS facilities (Cont.)</vt:lpstr>
      <vt:lpstr>Components of the DBMS Environment</vt:lpstr>
      <vt:lpstr>Most Popular Relational DBMS </vt:lpstr>
      <vt:lpstr>Roles in the Database Environment</vt:lpstr>
      <vt:lpstr>Roles in the Database Environment (cont)</vt:lpstr>
      <vt:lpstr>Advantages and Disadvantages of DBMSs</vt:lpstr>
      <vt:lpstr>Database Structures</vt:lpstr>
      <vt:lpstr>Hierarchical Structure</vt:lpstr>
      <vt:lpstr>Network Structure</vt:lpstr>
      <vt:lpstr>Relational Structure</vt:lpstr>
      <vt:lpstr>Relational Operations</vt:lpstr>
      <vt:lpstr>Multidimensional Structure</vt:lpstr>
      <vt:lpstr>Multidimensional Model</vt:lpstr>
      <vt:lpstr>Object-Oriented Structure</vt:lpstr>
      <vt:lpstr>Object-Oriented Structure</vt:lpstr>
      <vt:lpstr>Object-Oriented Structure</vt:lpstr>
      <vt:lpstr>Evaluation of Database Structures</vt:lpstr>
    </vt:vector>
  </TitlesOfParts>
  <Company>Dorbert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Akanferi Albert</dc:creator>
  <cp:lastModifiedBy>Akanferi</cp:lastModifiedBy>
  <cp:revision>980</cp:revision>
  <cp:lastPrinted>2000-03-12T21:09:12Z</cp:lastPrinted>
  <dcterms:created xsi:type="dcterms:W3CDTF">1999-11-24T09:11:20Z</dcterms:created>
  <dcterms:modified xsi:type="dcterms:W3CDTF">2014-04-07T11:56:13Z</dcterms:modified>
</cp:coreProperties>
</file>